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310" r:id="rId5"/>
    <p:sldId id="646" r:id="rId6"/>
    <p:sldId id="336" r:id="rId7"/>
    <p:sldId id="322" r:id="rId8"/>
    <p:sldId id="643" r:id="rId9"/>
    <p:sldId id="642" r:id="rId10"/>
    <p:sldId id="631" r:id="rId11"/>
    <p:sldId id="442" r:id="rId12"/>
    <p:sldId id="492" r:id="rId13"/>
    <p:sldId id="647" r:id="rId14"/>
    <p:sldId id="638" r:id="rId15"/>
    <p:sldId id="284" r:id="rId16"/>
    <p:sldId id="429" r:id="rId17"/>
    <p:sldId id="645" r:id="rId18"/>
    <p:sldId id="6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1D82CE-21D7-4BA5-B4CA-E693DE7079AB}" v="1109" dt="2019-02-01T06:27:54.7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60" y="1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ph\Documents\MA\Document\Ticke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1"/>
          <c:order val="0"/>
          <c:tx>
            <c:v>UFO 2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1"/>
              <c:pt idx="0">
                <c:v>5</c:v>
              </c:pt>
            </c:numLit>
          </c:cat>
          <c:val>
            <c:numLit>
              <c:formatCode>General</c:formatCode>
              <c:ptCount val="1"/>
              <c:pt idx="0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0-2033-4B97-816C-D6E1642ED58E}"/>
            </c:ext>
          </c:extLst>
        </c:ser>
        <c:ser>
          <c:idx val="2"/>
          <c:order val="1"/>
          <c:tx>
            <c:v>UFO 3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1"/>
              <c:pt idx="0">
                <c:v>5</c:v>
              </c:pt>
            </c:numLit>
          </c:cat>
          <c:val>
            <c:numLit>
              <c:formatCode>General</c:formatCode>
              <c:ptCount val="1"/>
              <c:pt idx="0">
                <c:v>3</c:v>
              </c:pt>
            </c:numLit>
          </c:val>
          <c:extLst>
            <c:ext xmlns:c16="http://schemas.microsoft.com/office/drawing/2014/chart" uri="{C3380CC4-5D6E-409C-BE32-E72D297353CC}">
              <c16:uniqueId val="{00000001-2033-4B97-816C-D6E1642ED58E}"/>
            </c:ext>
          </c:extLst>
        </c:ser>
        <c:ser>
          <c:idx val="0"/>
          <c:order val="2"/>
          <c:tx>
            <c:v>UFO 1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1"/>
              <c:pt idx="0">
                <c:v>5</c:v>
              </c:pt>
            </c:numLit>
          </c:cat>
          <c:val>
            <c:numLit>
              <c:formatCode>General</c:formatCode>
              <c:ptCount val="1"/>
              <c:pt idx="0">
                <c:v>5</c:v>
              </c:pt>
            </c:numLit>
          </c:val>
          <c:extLst>
            <c:ext xmlns:c16="http://schemas.microsoft.com/office/drawing/2014/chart" uri="{C3380CC4-5D6E-409C-BE32-E72D297353CC}">
              <c16:uniqueId val="{00000002-2033-4B97-816C-D6E1642ED5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157"/>
        <c:shape val="box"/>
        <c:axId val="553462272"/>
        <c:axId val="553456368"/>
        <c:axId val="0"/>
      </c:bar3DChart>
      <c:catAx>
        <c:axId val="5534622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UFO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456368"/>
        <c:crosses val="autoZero"/>
        <c:auto val="1"/>
        <c:lblAlgn val="ctr"/>
        <c:lblOffset val="100"/>
        <c:noMultiLvlLbl val="0"/>
      </c:catAx>
      <c:valAx>
        <c:axId val="553456368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4622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2AB7F-D2E6-4A04-89CF-F4862F5AD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0C686-7AAF-4E2B-BF43-95BC06069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73852-2808-48B2-A40E-934031D3F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C1035-3080-46D0-838C-6D619C617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2E465-A189-4A31-831E-E84D20F1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1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79C78-396B-4BF4-A1CE-07F62421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7391B-78FB-471D-9436-994BB26E9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46C3F-F429-43EA-B6E2-4E833340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A2719-50BC-4D8E-9E44-2DB0C52B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AF5C5-021C-41BC-BA5A-8721EA5E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8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393B57-7CFE-4CD8-ABE4-9D7164EDE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85407-9EFA-4299-B244-A03367D7A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56652-5DDD-41A3-83CE-9F1144B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1DB0C-776A-476D-A230-61A22CE6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C9661-0735-4058-89CB-51DBF8AA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81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76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76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57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12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8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8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53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6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6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82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36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19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190BC-78F4-4AEF-B7A1-1690FEE9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37691-6ECB-4510-8628-9D53356E3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D7B7-C952-403F-9B9E-07EAA38E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E76C-8AA4-4251-83DE-F3DE7CA3E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29406-695D-45A8-9F1A-D57B71AE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65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49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04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77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77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267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87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80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395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6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6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863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44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397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A976-8324-43DA-897A-04B5A130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22F14-B9D4-4A47-B403-D5D8D9F22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17BC1-D4E1-43B8-AE03-D7D7F28E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BF9C8-5BEC-4852-9780-68E10C812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1DCB8-8BF1-45CA-A27F-D898BEE3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32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10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85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17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6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5C0D-4D6B-4C33-9E88-55713D5C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CDAD4-451B-4EFE-BAB2-D6B4F713A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459E6-9D22-475F-B612-73A43055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551BC-D035-4FB3-A458-978209AB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3A3D4-B7D2-469D-829E-1F98458B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64796-8B53-4710-911F-00F4D3394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0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045C0-CCE2-4DCD-BB89-2BCA5953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6B2FB-7E2B-4D25-A3D0-CFAF92AE9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49146-33BB-4CB8-9EBA-E2F3BCFCF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83CBD-ED58-4D1B-9015-5F51A619D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FBA4DE-3D7A-40E0-8446-643016393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49ACE9-8629-4B0D-BCE5-7B3DE4ACE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CB8B69-E4B7-4025-8D1F-8D4B7760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632AD7-C134-4105-A7CE-73B74E26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895EB-9F41-4FD9-8FFB-84E03DF7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1DF5F-A094-4463-81F7-3FC4F6578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440A3-7051-46BC-8891-E43958B3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54471-E531-492D-AD41-02DBC5F81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C01D1-48DC-4C2D-9274-6E92E58B5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B0753-65A4-4686-9D8B-507E920E1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2B9F8-21E5-4509-91F7-3248C56E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8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975F1-7885-4CEB-BB79-9339350A2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AC7CF-00E0-45DF-8EF1-8617A9E86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B4E5A-0DB4-42E0-99E7-3FAA26977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22416-990B-4149-8C0D-8E6DF760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6444C-7659-4BDA-B21B-B325DC69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DB1EE-C659-44E4-AD24-5766DF7F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7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E5A1-F4B4-48F6-A5CD-6C8056FA0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2531B8-270D-47CF-8D48-A4CAAC9C0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94086-D685-49A3-BD4E-4C8EA118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BFEB6-E767-487A-B859-34391ACB3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16A44-D364-492D-9369-D90FA5CE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A22E6-5023-4A0E-940D-E60E246BA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2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1273A2-0D39-4065-A578-5BE8E972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BC8DD-E1BD-4AC4-BBA1-39601CE0E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3066C-6C97-4FCA-9AA7-9DF006D53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844F4-F976-4F6F-AA3C-8DDAF9D678B9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E690E-D9FD-4CC8-A04B-2BCCC8D6B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4A6BC-0A58-49E8-81C4-88AB51B2A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3AFBF-FC0F-43EF-9AC2-622684EB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0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8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51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291AC4-9AA9-4330-B8F8-0E5211430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43" r="-1" b="2213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65" name="Rectangle 1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7E8CA-F1C7-4C54-8D50-A0281D57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GMTSS – </a:t>
            </a:r>
            <a:r>
              <a:rPr lang="zh-CN" altLang="en-US" sz="40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买票卖票</a:t>
            </a:r>
            <a:br>
              <a:rPr lang="en-US" sz="36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2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(GMTSS - Global Meeting, Training and Seminar System)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66" name="Straight Connector 1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057900" cy="6858000"/>
          </a:xfrm>
          <a:prstGeom prst="rect">
            <a:avLst/>
          </a:prstGeom>
          <a:solidFill>
            <a:schemeClr val="accent3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" y="333423"/>
            <a:ext cx="5858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800" cap="all" dirty="0">
                <a:ln w="3175">
                  <a:solidFill>
                    <a:prstClr val="white"/>
                  </a:solidFill>
                </a:ln>
                <a:solidFill>
                  <a:srgbClr val="FFFF00"/>
                </a:solidFill>
              </a:rPr>
              <a:t>门票确定杠杆时间
</a:t>
            </a:r>
            <a:endParaRPr kumimoji="0" lang="en-US" sz="2800" b="0" i="0" u="none" strike="noStrike" kern="1200" cap="all" spc="0" normalizeH="0" baseline="0" noProof="0" dirty="0">
              <a:ln w="3175">
                <a:solidFill>
                  <a:prstClr val="white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204" y="966030"/>
            <a:ext cx="5546651" cy="571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lvl="0" algn="ctr">
              <a:spcAft>
                <a:spcPts val="120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cs typeface="Arial" charset="0"/>
              </a:rPr>
              <a:t>如果</a:t>
            </a:r>
            <a:r>
              <a:rPr lang="en-US" altLang="zh-CN" sz="2400" dirty="0">
                <a:solidFill>
                  <a:prstClr val="white"/>
                </a:solidFill>
                <a:cs typeface="Arial" charset="0"/>
              </a:rPr>
              <a:t>1</a:t>
            </a:r>
            <a:r>
              <a:rPr lang="zh-CN" altLang="en-US" sz="2400" dirty="0">
                <a:solidFill>
                  <a:prstClr val="white"/>
                </a:solidFill>
                <a:cs typeface="Arial" charset="0"/>
              </a:rPr>
              <a:t>张票</a:t>
            </a:r>
            <a:r>
              <a:rPr lang="en-US" altLang="zh-CN" sz="2400" dirty="0">
                <a:solidFill>
                  <a:prstClr val="white"/>
                </a:solidFill>
                <a:cs typeface="Arial" charset="0"/>
              </a:rPr>
              <a:t>=8</a:t>
            </a:r>
            <a:r>
              <a:rPr lang="zh-CN" altLang="en-US" sz="2400" dirty="0">
                <a:solidFill>
                  <a:prstClr val="white"/>
                </a:solidFill>
                <a:cs typeface="Arial" charset="0"/>
              </a:rPr>
              <a:t>小时
团队购买 </a:t>
            </a:r>
            <a:r>
              <a:rPr lang="en-US" altLang="zh-CN" sz="2400" dirty="0">
                <a:solidFill>
                  <a:prstClr val="white"/>
                </a:solidFill>
                <a:cs typeface="Arial" charset="0"/>
              </a:rPr>
              <a:t>8 </a:t>
            </a:r>
            <a:r>
              <a:rPr lang="zh-CN" altLang="en-US" sz="2400" dirty="0">
                <a:solidFill>
                  <a:prstClr val="white"/>
                </a:solidFill>
                <a:cs typeface="Arial" charset="0"/>
              </a:rPr>
              <a:t>张门票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lvl="0" algn="ctr">
              <a:spcAft>
                <a:spcPts val="1200"/>
              </a:spcAft>
              <a:defRPr/>
            </a:pPr>
            <a:r>
              <a:rPr lang="en-US" altLang="zh-CN" sz="2400" dirty="0">
                <a:solidFill>
                  <a:prstClr val="white"/>
                </a:solidFill>
                <a:cs typeface="Arial" charset="0"/>
              </a:rPr>
              <a:t>8 x 10 = 80 </a:t>
            </a:r>
            <a:r>
              <a:rPr lang="zh-CN" altLang="en-US" sz="2400" dirty="0">
                <a:solidFill>
                  <a:prstClr val="white"/>
                </a:solidFill>
                <a:cs typeface="Arial" charset="0"/>
              </a:rPr>
              <a:t>小时你一天工作
</a:t>
            </a:r>
            <a:endParaRPr lang="en-US" sz="2400" dirty="0">
              <a:solidFill>
                <a:prstClr val="white"/>
              </a:solidFill>
              <a:latin typeface="Calibri" panose="020F0502020204030204"/>
              <a:cs typeface="Arial" charset="0"/>
            </a:endParaRPr>
          </a:p>
          <a:p>
            <a:pPr lvl="0" algn="ctr">
              <a:spcAft>
                <a:spcPts val="1200"/>
              </a:spcAft>
              <a:defRPr/>
            </a:pPr>
            <a:r>
              <a:rPr lang="en-US" altLang="zh-CN" sz="2400" dirty="0">
                <a:solidFill>
                  <a:prstClr val="white"/>
                </a:solidFill>
                <a:cs typeface="Arial" charset="0"/>
              </a:rPr>
              <a:t>1</a:t>
            </a:r>
            <a:r>
              <a:rPr lang="zh-CN" altLang="en-US" sz="2400" dirty="0">
                <a:solidFill>
                  <a:prstClr val="white"/>
                </a:solidFill>
                <a:cs typeface="Arial" charset="0"/>
              </a:rPr>
              <a:t>天有</a:t>
            </a:r>
            <a:r>
              <a:rPr lang="en-US" altLang="zh-CN" sz="2400" dirty="0">
                <a:solidFill>
                  <a:prstClr val="white"/>
                </a:solidFill>
                <a:cs typeface="Arial" charset="0"/>
              </a:rPr>
              <a:t>24</a:t>
            </a:r>
            <a:r>
              <a:rPr lang="zh-CN" altLang="en-US" sz="2400" dirty="0">
                <a:solidFill>
                  <a:prstClr val="white"/>
                </a:solidFill>
                <a:cs typeface="Arial" charset="0"/>
              </a:rPr>
              <a:t>小时，</a:t>
            </a:r>
            <a:endParaRPr lang="en-GB" altLang="zh-CN" sz="2400" dirty="0">
              <a:solidFill>
                <a:prstClr val="white"/>
              </a:solidFill>
              <a:cs typeface="Arial" charset="0"/>
            </a:endParaRPr>
          </a:p>
          <a:p>
            <a:pPr lvl="0" algn="ctr">
              <a:spcAft>
                <a:spcPts val="120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cs typeface="Arial" charset="0"/>
              </a:rPr>
              <a:t>你怎么可能一天工作</a:t>
            </a:r>
            <a:r>
              <a:rPr lang="en-US" altLang="zh-CN" sz="2400" dirty="0">
                <a:solidFill>
                  <a:prstClr val="white"/>
                </a:solidFill>
                <a:cs typeface="Arial" charset="0"/>
              </a:rPr>
              <a:t>80</a:t>
            </a:r>
            <a:r>
              <a:rPr lang="zh-CN" altLang="en-US" sz="2400" dirty="0">
                <a:solidFill>
                  <a:prstClr val="white"/>
                </a:solidFill>
                <a:cs typeface="Arial" charset="0"/>
              </a:rPr>
              <a:t>小时？
</a:t>
            </a:r>
            <a:endParaRPr lang="en-US" sz="2400" dirty="0">
              <a:solidFill>
                <a:prstClr val="white"/>
              </a:solidFill>
              <a:latin typeface="Calibri" panose="020F0502020204030204"/>
              <a:cs typeface="Arial" charset="0"/>
            </a:endParaRPr>
          </a:p>
          <a:p>
            <a:pPr lvl="0" algn="ctr">
              <a:spcAft>
                <a:spcPts val="1200"/>
              </a:spcAft>
              <a:defRPr/>
            </a:pPr>
            <a:r>
              <a:rPr lang="zh-CN" altLang="en-US" dirty="0">
                <a:solidFill>
                  <a:srgbClr val="FFFF00"/>
                </a:solidFill>
              </a:rPr>
              <a:t>利用时间是成功的最根本战略。我们一天只有这么多小时，你可以工作。如果你只利用自己的时间，你只能取得这么多成就。如果你杠杆别人的时间，你可以在非常大程度上提高了生产力。
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0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8274C0-72DE-4276-A972-D5747B430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474300"/>
              </p:ext>
            </p:extLst>
          </p:nvPr>
        </p:nvGraphicFramePr>
        <p:xfrm>
          <a:off x="832703" y="77290"/>
          <a:ext cx="4991100" cy="11769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7700">
                  <a:extLst>
                    <a:ext uri="{9D8B030D-6E8A-4147-A177-3AD203B41FA5}">
                      <a16:colId xmlns:a16="http://schemas.microsoft.com/office/drawing/2014/main" val="225152084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9997289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69161464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4554166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75559772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19646292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4092938644"/>
                    </a:ext>
                  </a:extLst>
                </a:gridCol>
              </a:tblGrid>
              <a:tr h="278755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第</a:t>
                      </a:r>
                      <a:r>
                        <a:rPr lang="en-US" altLang="zh-CN" sz="1100" u="none" strike="noStrike" dirty="0">
                          <a:effectLst/>
                        </a:rPr>
                        <a:t>1</a:t>
                      </a:r>
                      <a:r>
                        <a:rPr lang="zh-CN" altLang="en-US" sz="1100" u="none" strike="noStrike" dirty="0">
                          <a:effectLst/>
                        </a:rPr>
                        <a:t>个月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506728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CN" sz="1100" u="none" strike="noStrike" dirty="0">
                          <a:effectLst/>
                        </a:rPr>
                        <a:t>UFO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# </a:t>
                      </a:r>
                      <a:r>
                        <a:rPr lang="zh-CN" altLang="en-US" sz="1100" u="none" strike="noStrike" dirty="0">
                          <a:effectLst/>
                        </a:rPr>
                        <a:t>票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CN" sz="1100" u="none" strike="noStrike" dirty="0">
                          <a:effectLst/>
                        </a:rPr>
                        <a:t>UFO </a:t>
                      </a:r>
                      <a:endParaRPr lang="zh-CN" altLang="en-US" sz="1100" u="none" strike="noStrike" dirty="0">
                        <a:effectLst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事业说明会</a:t>
                      </a:r>
                      <a:r>
                        <a:rPr lang="en-US" sz="1100" u="none" strike="noStrike" dirty="0">
                          <a:effectLst/>
                        </a:rPr>
                        <a:t>HBP (</a:t>
                      </a:r>
                      <a:r>
                        <a:rPr lang="zh-CN" altLang="en-US" sz="1100" u="none" strike="noStrike" dirty="0">
                          <a:effectLst/>
                        </a:rPr>
                        <a:t>带</a:t>
                      </a:r>
                      <a:r>
                        <a:rPr lang="en-US" sz="1100" u="none" strike="noStrike" dirty="0">
                          <a:effectLst/>
                        </a:rPr>
                        <a:t> 1)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CN" sz="1100" u="none" strike="noStrike" dirty="0">
                          <a:effectLst/>
                        </a:rPr>
                        <a:t>UFO (</a:t>
                      </a:r>
                      <a:r>
                        <a:rPr lang="zh-CN" altLang="en-US" sz="1100" u="none" strike="noStrike" dirty="0">
                          <a:effectLst/>
                        </a:rPr>
                        <a:t>招募</a:t>
                      </a:r>
                      <a:r>
                        <a:rPr lang="en-GB" altLang="zh-CN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总</a:t>
                      </a:r>
                      <a:r>
                        <a:rPr lang="en-GB" altLang="zh-CN" sz="1100" u="none" strike="noStrike" dirty="0">
                          <a:effectLst/>
                        </a:rPr>
                        <a:t>UFO </a:t>
                      </a:r>
                      <a:endParaRPr lang="zh-CN" altLang="en-US" sz="1100" u="none" strike="noStrike" dirty="0">
                        <a:effectLst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总票数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23558443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UFO 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56746671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UFO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10855774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UFO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8798917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85E6D9-03DD-4E2C-A4B6-49A43BD9C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03668"/>
              </p:ext>
            </p:extLst>
          </p:nvPr>
        </p:nvGraphicFramePr>
        <p:xfrm>
          <a:off x="866426" y="1458534"/>
          <a:ext cx="3048000" cy="1097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102181416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3073751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45190321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049085968"/>
                    </a:ext>
                  </a:extLst>
                </a:gridCol>
              </a:tblGrid>
              <a:tr h="6672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第</a:t>
                      </a:r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r>
                        <a:rPr lang="zh-CN" altLang="en-US" sz="1100" u="none" strike="noStrike" dirty="0">
                          <a:effectLst/>
                        </a:rPr>
                        <a:t>个月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270164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HBP (</a:t>
                      </a:r>
                      <a:r>
                        <a:rPr lang="zh-CN" altLang="en-US" sz="1100" u="none" strike="noStrike" dirty="0">
                          <a:effectLst/>
                        </a:rPr>
                        <a:t>带</a:t>
                      </a:r>
                      <a:r>
                        <a:rPr lang="en-US" sz="1100" u="none" strike="noStrike" dirty="0">
                          <a:effectLst/>
                        </a:rPr>
                        <a:t>1)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UFO (</a:t>
                      </a:r>
                      <a:r>
                        <a:rPr lang="zh-CN" altLang="en-US" sz="1100" u="none" strike="noStrike" dirty="0">
                          <a:effectLst/>
                        </a:rPr>
                        <a:t>招募</a:t>
                      </a:r>
                      <a:r>
                        <a:rPr lang="en-GB" altLang="zh-CN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总</a:t>
                      </a:r>
                      <a:r>
                        <a:rPr lang="en-US" sz="1100" u="none" strike="noStrike" dirty="0">
                          <a:effectLst/>
                        </a:rPr>
                        <a:t>UFO 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总票数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28946395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10416922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02472877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9379460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B62276-B6A5-4C04-8040-743C2129F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144247"/>
              </p:ext>
            </p:extLst>
          </p:nvPr>
        </p:nvGraphicFramePr>
        <p:xfrm>
          <a:off x="832703" y="2964129"/>
          <a:ext cx="3048000" cy="1097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185631983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75918390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25062258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4265406348"/>
                    </a:ext>
                  </a:extLst>
                </a:gridCol>
              </a:tblGrid>
              <a:tr h="9530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第</a:t>
                      </a:r>
                      <a:r>
                        <a:rPr lang="en-US" altLang="zh-CN" sz="1100" u="none" strike="noStrike" dirty="0">
                          <a:effectLst/>
                        </a:rPr>
                        <a:t>3</a:t>
                      </a:r>
                      <a:r>
                        <a:rPr lang="zh-CN" altLang="en-US" sz="1100" u="none" strike="noStrike" dirty="0">
                          <a:effectLst/>
                        </a:rPr>
                        <a:t>个月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92470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HBP (</a:t>
                      </a:r>
                      <a:r>
                        <a:rPr lang="zh-CN" altLang="en-US" sz="1100" u="none" strike="noStrike" dirty="0">
                          <a:effectLst/>
                        </a:rPr>
                        <a:t>带</a:t>
                      </a:r>
                      <a:r>
                        <a:rPr lang="en-US" sz="1100" u="none" strike="noStrike" dirty="0">
                          <a:effectLst/>
                        </a:rPr>
                        <a:t>1)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UFO </a:t>
                      </a:r>
                      <a:r>
                        <a:rPr lang="en-US" altLang="zh-CN" sz="1100" u="none" strike="noStrike" dirty="0">
                          <a:effectLst/>
                        </a:rPr>
                        <a:t>(</a:t>
                      </a:r>
                      <a:r>
                        <a:rPr lang="zh-CN" altLang="en-US" sz="1100" u="none" strike="noStrike" dirty="0">
                          <a:effectLst/>
                        </a:rPr>
                        <a:t>招募</a:t>
                      </a:r>
                      <a:r>
                        <a:rPr lang="en-US" altLang="zh-CN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总</a:t>
                      </a:r>
                      <a:r>
                        <a:rPr lang="en-US" sz="1100" u="none" strike="noStrike" dirty="0">
                          <a:effectLst/>
                        </a:rPr>
                        <a:t> UFO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总票数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941970901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60239405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28953200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0716803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0F0FCC-0521-4A9D-9819-364D98B4AA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173394"/>
              </p:ext>
            </p:extLst>
          </p:nvPr>
        </p:nvGraphicFramePr>
        <p:xfrm>
          <a:off x="832703" y="4193292"/>
          <a:ext cx="3048000" cy="1111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184270638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6822648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87031513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82598458"/>
                    </a:ext>
                  </a:extLst>
                </a:gridCol>
              </a:tblGrid>
              <a:tr h="18605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第</a:t>
                      </a:r>
                      <a:r>
                        <a:rPr lang="en-US" altLang="zh-CN" sz="1100" u="none" strike="noStrike" dirty="0">
                          <a:effectLst/>
                        </a:rPr>
                        <a:t>4</a:t>
                      </a:r>
                      <a:r>
                        <a:rPr lang="zh-CN" altLang="en-US" sz="1100" u="none" strike="noStrike" dirty="0">
                          <a:effectLst/>
                        </a:rPr>
                        <a:t>个月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702360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HBP (</a:t>
                      </a:r>
                      <a:r>
                        <a:rPr lang="zh-CN" altLang="en-US" sz="1100" u="none" strike="noStrike" dirty="0">
                          <a:effectLst/>
                        </a:rPr>
                        <a:t>带</a:t>
                      </a:r>
                      <a:r>
                        <a:rPr lang="en-US" sz="1100" u="none" strike="noStrike" dirty="0">
                          <a:effectLst/>
                        </a:rPr>
                        <a:t> 1)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UFO </a:t>
                      </a:r>
                      <a:r>
                        <a:rPr lang="en-US" altLang="zh-CN" sz="1100" u="none" strike="noStrike" dirty="0">
                          <a:effectLst/>
                        </a:rPr>
                        <a:t>(</a:t>
                      </a:r>
                      <a:r>
                        <a:rPr lang="zh-CN" altLang="en-US" sz="1100" u="none" strike="noStrike" dirty="0">
                          <a:effectLst/>
                        </a:rPr>
                        <a:t>招募</a:t>
                      </a:r>
                      <a:r>
                        <a:rPr lang="en-US" altLang="zh-CN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总</a:t>
                      </a:r>
                      <a:r>
                        <a:rPr lang="en-US" sz="1100" u="none" strike="noStrike" dirty="0">
                          <a:effectLst/>
                        </a:rPr>
                        <a:t> UFO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总票数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64548841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3091281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51599751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81833417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6ED14BE-8059-493F-993A-1D93B289B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873650"/>
              </p:ext>
            </p:extLst>
          </p:nvPr>
        </p:nvGraphicFramePr>
        <p:xfrm>
          <a:off x="832703" y="5454080"/>
          <a:ext cx="3048000" cy="1097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726132039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50214899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16743509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539744848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第</a:t>
                      </a:r>
                      <a:r>
                        <a:rPr lang="en-US" altLang="zh-CN" sz="1100" u="none" strike="noStrike" dirty="0">
                          <a:effectLst/>
                        </a:rPr>
                        <a:t>5</a:t>
                      </a:r>
                      <a:r>
                        <a:rPr lang="zh-CN" altLang="en-US" sz="1100" u="none" strike="noStrike" dirty="0">
                          <a:effectLst/>
                        </a:rPr>
                        <a:t>个月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125177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HBP (</a:t>
                      </a:r>
                      <a:r>
                        <a:rPr lang="zh-CN" altLang="en-US" sz="1100" u="none" strike="noStrike" dirty="0">
                          <a:effectLst/>
                        </a:rPr>
                        <a:t>带 </a:t>
                      </a:r>
                      <a:r>
                        <a:rPr lang="en-US" sz="1100" u="none" strike="noStrike" dirty="0">
                          <a:effectLst/>
                        </a:rPr>
                        <a:t>1)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UFO </a:t>
                      </a:r>
                      <a:r>
                        <a:rPr lang="en-US" altLang="zh-CN" sz="1100" u="none" strike="noStrike" dirty="0">
                          <a:effectLst/>
                        </a:rPr>
                        <a:t>(</a:t>
                      </a:r>
                      <a:r>
                        <a:rPr lang="zh-CN" altLang="en-US" sz="1100" u="none" strike="noStrike" dirty="0">
                          <a:effectLst/>
                        </a:rPr>
                        <a:t>招募</a:t>
                      </a:r>
                      <a:r>
                        <a:rPr lang="en-US" altLang="zh-CN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总</a:t>
                      </a:r>
                      <a:r>
                        <a:rPr lang="en-US" sz="1100" u="none" strike="noStrike" dirty="0">
                          <a:effectLst/>
                        </a:rPr>
                        <a:t> UFO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总票数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03921073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48988678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05150531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3572713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9026BF7-7903-4BA3-8212-ECAF7FB6C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778594"/>
              </p:ext>
            </p:extLst>
          </p:nvPr>
        </p:nvGraphicFramePr>
        <p:xfrm>
          <a:off x="4105722" y="5900525"/>
          <a:ext cx="1943100" cy="7121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7700">
                  <a:extLst>
                    <a:ext uri="{9D8B030D-6E8A-4147-A177-3AD203B41FA5}">
                      <a16:colId xmlns:a16="http://schemas.microsoft.com/office/drawing/2014/main" val="114603518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66018288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99600780"/>
                    </a:ext>
                  </a:extLst>
                </a:gridCol>
              </a:tblGrid>
              <a:tr h="186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Legend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712483420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altLang="zh-CN" sz="1100" u="none" strike="noStrike" dirty="0">
                          <a:effectLst/>
                        </a:rPr>
                        <a:t>2 </a:t>
                      </a:r>
                      <a:r>
                        <a:rPr lang="zh-CN" altLang="en-US" sz="1100" u="none" strike="noStrike" dirty="0">
                          <a:effectLst/>
                        </a:rPr>
                        <a:t>张门票带来 </a:t>
                      </a:r>
                      <a:r>
                        <a:rPr lang="en-US" altLang="zh-CN" sz="1100" u="none" strike="noStrike" dirty="0">
                          <a:effectLst/>
                        </a:rPr>
                        <a:t>2 </a:t>
                      </a:r>
                      <a:r>
                        <a:rPr lang="zh-CN" altLang="en-US" sz="1100" u="none" strike="noStrike" dirty="0">
                          <a:effectLst/>
                        </a:rPr>
                        <a:t>个人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537566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altLang="zh-CN" sz="1100" u="none" strike="noStrike" dirty="0">
                          <a:effectLst/>
                        </a:rPr>
                        <a:t>3 </a:t>
                      </a:r>
                      <a:r>
                        <a:rPr lang="zh-CN" altLang="en-US" sz="1100" u="none" strike="noStrike" dirty="0">
                          <a:effectLst/>
                        </a:rPr>
                        <a:t>张门票带来 </a:t>
                      </a:r>
                      <a:r>
                        <a:rPr lang="en-US" altLang="zh-CN" sz="1100" u="none" strike="noStrike" dirty="0">
                          <a:effectLst/>
                        </a:rPr>
                        <a:t>3</a:t>
                      </a:r>
                      <a:r>
                        <a:rPr lang="zh-CN" altLang="en-US" sz="1100" u="none" strike="noStrike" dirty="0">
                          <a:effectLst/>
                        </a:rPr>
                        <a:t>个人</a:t>
                      </a:r>
                      <a:r>
                        <a:rPr lang="en-US" altLang="zh-CN" sz="1100" u="none" strike="noStrike" dirty="0">
                          <a:effectLst/>
                        </a:rPr>
                        <a:t>
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019912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527612C-7EF8-477D-9E2C-A699F928B2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003785"/>
              </p:ext>
            </p:extLst>
          </p:nvPr>
        </p:nvGraphicFramePr>
        <p:xfrm>
          <a:off x="5823803" y="1599941"/>
          <a:ext cx="6020312" cy="370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57AD85B-BCAC-4CA0-BBAD-EFFFE272EF7B}"/>
              </a:ext>
            </a:extLst>
          </p:cNvPr>
          <p:cNvSpPr txBox="1"/>
          <p:nvPr/>
        </p:nvSpPr>
        <p:spPr>
          <a:xfrm>
            <a:off x="8211189" y="1599941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/>
              <a:t>门票增长图表</a:t>
            </a:r>
            <a:r>
              <a:rPr lang="zh-CN" altLang="en-US" sz="2000" dirty="0"/>
              <a:t>
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23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floor&#10;&#10;Description automatically generated">
            <a:extLst>
              <a:ext uri="{FF2B5EF4-FFF2-40B4-BE49-F238E27FC236}">
                <a16:creationId xmlns:a16="http://schemas.microsoft.com/office/drawing/2014/main" id="{8F348F6A-9472-44F6-9CFF-00B3FAAC4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6788AE-F6A0-4690-AC55-4C31BA4D7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Autofit/>
          </a:bodyPr>
          <a:lstStyle/>
          <a:p>
            <a:r>
              <a:rPr lang="zh-CN" altLang="en-US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如何销售门票？
</a:t>
            </a:r>
            <a:endParaRPr lang="en-US" sz="4800" b="1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9D143-28CA-4A64-8107-95E9ED417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693"/>
            <a:ext cx="10515600" cy="4703270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>
                <a:solidFill>
                  <a:srgbClr val="FFFFFF"/>
                </a:solidFill>
              </a:rPr>
              <a:t>列出合格名单</a:t>
            </a:r>
          </a:p>
          <a:p>
            <a:pPr lvl="1"/>
            <a:r>
              <a:rPr lang="zh-CN" altLang="en-US" dirty="0">
                <a:solidFill>
                  <a:srgbClr val="FFFFFF"/>
                </a:solidFill>
              </a:rPr>
              <a:t>潜在客户名单
团队超连锁店主名单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zh-CN" altLang="en-US" dirty="0">
                <a:solidFill>
                  <a:srgbClr val="FFFFFF"/>
                </a:solidFill>
              </a:rPr>
              <a:t>预约分享超连锁计划</a:t>
            </a:r>
            <a:endParaRPr lang="en-GB" altLang="zh-CN" dirty="0">
              <a:solidFill>
                <a:srgbClr val="FFFFFF"/>
              </a:solidFill>
            </a:endParaRPr>
          </a:p>
          <a:p>
            <a:pPr lvl="1"/>
            <a:r>
              <a:rPr lang="zh-CN" altLang="en-US" dirty="0">
                <a:solidFill>
                  <a:srgbClr val="FFFFFF"/>
                </a:solidFill>
              </a:rPr>
              <a:t>个人潜在顾客
团队超连锁店主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zh-CN" altLang="en-US" dirty="0">
                <a:solidFill>
                  <a:srgbClr val="FFFFFF"/>
                </a:solidFill>
              </a:rPr>
              <a:t>杠杆作用</a:t>
            </a:r>
            <a:endParaRPr lang="en-GB" altLang="zh-CN" dirty="0">
              <a:solidFill>
                <a:srgbClr val="FFFFFF"/>
              </a:solidFill>
            </a:endParaRPr>
          </a:p>
          <a:p>
            <a:pPr lvl="1"/>
            <a:r>
              <a:rPr lang="zh-CN" altLang="en-US" dirty="0">
                <a:solidFill>
                  <a:srgbClr val="FFFFFF"/>
                </a:solidFill>
              </a:rPr>
              <a:t>资深伙伴</a:t>
            </a:r>
          </a:p>
          <a:p>
            <a:pPr lvl="1"/>
            <a:r>
              <a:rPr lang="zh-CN" altLang="en-US" dirty="0">
                <a:solidFill>
                  <a:srgbClr val="FFFFFF"/>
                </a:solidFill>
              </a:rPr>
              <a:t>跨团队伙伴</a:t>
            </a:r>
            <a:endParaRPr lang="en-GB" altLang="zh-CN" dirty="0">
              <a:solidFill>
                <a:srgbClr val="FFFFFF"/>
              </a:solidFill>
            </a:endParaRPr>
          </a:p>
          <a:p>
            <a:pPr lvl="1"/>
            <a:r>
              <a:rPr lang="zh-CN" altLang="en-US" dirty="0">
                <a:solidFill>
                  <a:srgbClr val="FFFFFF"/>
                </a:solidFill>
              </a:rPr>
              <a:t>团队伙伴</a:t>
            </a:r>
            <a:endParaRPr lang="en-GB" altLang="zh-CN" dirty="0">
              <a:solidFill>
                <a:srgbClr val="FFFFFF"/>
              </a:solidFill>
            </a:endParaRPr>
          </a:p>
          <a:p>
            <a:pPr lvl="1"/>
            <a:r>
              <a:rPr lang="zh-CN" altLang="en-US" dirty="0">
                <a:solidFill>
                  <a:srgbClr val="FFFFFF"/>
                </a:solidFill>
              </a:rPr>
              <a:t>电话会议
家庭活动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zh-CN" altLang="en-US" dirty="0">
                <a:solidFill>
                  <a:srgbClr val="FFFFFF"/>
                </a:solidFill>
              </a:rPr>
              <a:t>用奖励设定团队目标
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10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0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3683" y="3868049"/>
            <a:ext cx="57246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4800" cap="all" dirty="0">
                <a:ln w="3175">
                  <a:noFill/>
                </a:ln>
                <a:solidFill>
                  <a:prstClr val="white"/>
                </a:solidFill>
                <a:ea typeface="ＭＳ Ｐゴシック" pitchFamily="1" charset="-128"/>
              </a:rPr>
              <a:t>我应该什么时候卖票
</a:t>
            </a:r>
            <a:endParaRPr kumimoji="0" lang="en-US" sz="4800" b="0" i="0" u="none" strike="noStrike" kern="120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1" charset="-128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272" y="4882858"/>
            <a:ext cx="11294415" cy="14147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当您展示计划和零售产品！！</a:t>
            </a:r>
            <a:endParaRPr kumimoji="0" lang="en-GB" altLang="zh-CN" sz="4400" b="0" i="0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dirty="0">
                <a:ln w="3175">
                  <a:noFill/>
                </a:ln>
                <a:solidFill>
                  <a:srgbClr val="FFFFFF"/>
                </a:solidFill>
                <a:latin typeface="Calibri"/>
              </a:rPr>
              <a:t>招募新超连锁伙伴！！</a:t>
            </a:r>
            <a:endParaRPr kumimoji="0" lang="en-US" sz="4400" b="0" i="0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2144" y="0"/>
            <a:ext cx="797908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accent2">
                  <a:lumMod val="75000"/>
                </a:schemeClr>
              </a:gs>
              <a:gs pos="50000">
                <a:schemeClr val="accent2">
                  <a:lumMod val="75000"/>
                  <a:alpha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A61C1F-46F5-4DD5-A214-F43437888A06}"/>
              </a:ext>
            </a:extLst>
          </p:cNvPr>
          <p:cNvSpPr/>
          <p:nvPr/>
        </p:nvSpPr>
        <p:spPr>
          <a:xfrm>
            <a:off x="6285392" y="329056"/>
            <a:ext cx="50108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为什么我不能卖我的票？
</a:t>
            </a:r>
            <a:endParaRPr lang="en-US" sz="5400" b="1" kern="0" dirty="0">
              <a:ln w="3175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02EE343-1EC2-45B3-9F65-9C290EFDF49D}"/>
              </a:ext>
            </a:extLst>
          </p:cNvPr>
          <p:cNvSpPr/>
          <p:nvPr/>
        </p:nvSpPr>
        <p:spPr>
          <a:xfrm>
            <a:off x="305083" y="894387"/>
            <a:ext cx="5210672" cy="584777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没有展示计划和零售产品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CEAE857-D2B7-424F-8FAD-D4B7DC87075C}"/>
              </a:ext>
            </a:extLst>
          </p:cNvPr>
          <p:cNvSpPr/>
          <p:nvPr/>
        </p:nvSpPr>
        <p:spPr>
          <a:xfrm>
            <a:off x="207426" y="1609940"/>
            <a:ext cx="5331361" cy="584776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 没有借用到杠杆优势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44B1781-6A4E-4697-8ACC-4B700C38B1FC}"/>
              </a:ext>
            </a:extLst>
          </p:cNvPr>
          <p:cNvSpPr/>
          <p:nvPr/>
        </p:nvSpPr>
        <p:spPr>
          <a:xfrm>
            <a:off x="184393" y="2323713"/>
            <a:ext cx="5331361" cy="542903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 没有招募新店主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791EDDE-D013-4310-B49E-99F658CA42A3}"/>
              </a:ext>
            </a:extLst>
          </p:cNvPr>
          <p:cNvSpPr/>
          <p:nvPr/>
        </p:nvSpPr>
        <p:spPr>
          <a:xfrm>
            <a:off x="184393" y="2995614"/>
            <a:ext cx="5331361" cy="542904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 没有做新人启动指南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A25988A-33B0-4157-B3E5-78BFE3D9715C}"/>
              </a:ext>
            </a:extLst>
          </p:cNvPr>
          <p:cNvSpPr/>
          <p:nvPr/>
        </p:nvSpPr>
        <p:spPr>
          <a:xfrm>
            <a:off x="207426" y="3693844"/>
            <a:ext cx="5331361" cy="542903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最后一分钟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40A3BB9-8696-4EEE-8526-CC489CB05A23}"/>
              </a:ext>
            </a:extLst>
          </p:cNvPr>
          <p:cNvSpPr/>
          <p:nvPr/>
        </p:nvSpPr>
        <p:spPr>
          <a:xfrm>
            <a:off x="184394" y="216361"/>
            <a:ext cx="5331361" cy="584776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  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没有列名单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9FEE6A51-47CD-413D-8BD9-4D168A91020C}"/>
              </a:ext>
            </a:extLst>
          </p:cNvPr>
          <p:cNvSpPr/>
          <p:nvPr/>
        </p:nvSpPr>
        <p:spPr>
          <a:xfrm>
            <a:off x="86741" y="4389192"/>
            <a:ext cx="5452046" cy="674783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 太过依赖全球会议联盟系统（</a:t>
            </a:r>
            <a:r>
              <a:rPr lang="en-US" altLang="zh-CN" sz="2400" dirty="0">
                <a:ln w="3175">
                  <a:noFill/>
                </a:ln>
                <a:solidFill>
                  <a:prstClr val="white"/>
                </a:solidFill>
              </a:rPr>
              <a:t>GMTSS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）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8471A86C-5327-4DC3-A4FE-8E583DBEB21C}"/>
              </a:ext>
            </a:extLst>
          </p:cNvPr>
          <p:cNvSpPr/>
          <p:nvPr/>
        </p:nvSpPr>
        <p:spPr>
          <a:xfrm>
            <a:off x="86741" y="5190329"/>
            <a:ext cx="5452046" cy="674783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/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 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没有聆听潜在顾客的需要</a:t>
            </a:r>
            <a:endParaRPr lang="en-US" sz="2400" dirty="0">
              <a:ln w="3175">
                <a:noFill/>
              </a:ln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D83505A-B23A-47FA-8012-DBDE359AF3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8642" r="-1" b="22138"/>
          <a:stretch/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2726F3-D7D0-47DB-82D0-9D7D4CF439B7}"/>
              </a:ext>
            </a:extLst>
          </p:cNvPr>
          <p:cNvSpPr txBox="1"/>
          <p:nvPr/>
        </p:nvSpPr>
        <p:spPr>
          <a:xfrm>
            <a:off x="4218291" y="1746062"/>
            <a:ext cx="6897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7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不展示超连锁计划也能卖票吗？
</a:t>
            </a:r>
            <a:endParaRPr lang="en-US" sz="74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0F85D15-BF34-433F-B096-F781E370133A}"/>
              </a:ext>
            </a:extLst>
          </p:cNvPr>
          <p:cNvSpPr/>
          <p:nvPr/>
        </p:nvSpPr>
        <p:spPr>
          <a:xfrm>
            <a:off x="-162399" y="2105561"/>
            <a:ext cx="4458272" cy="52014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16600" b="1" dirty="0">
                <a:ln/>
                <a:solidFill>
                  <a:schemeClr val="accent4"/>
                </a:solidFill>
              </a:rPr>
              <a:t>是的
</a:t>
            </a:r>
            <a:endParaRPr lang="en-US" sz="16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805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291AC4-9AA9-4330-B8F8-0E5211430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43" r="-1" b="2213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65" name="Rectangle 1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7E8CA-F1C7-4C54-8D50-A0281D57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GMTSS – </a:t>
            </a:r>
            <a:r>
              <a:rPr lang="zh-CN" altLang="en-US" sz="40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买票卖票</a:t>
            </a:r>
            <a:br>
              <a:rPr lang="en-US" sz="36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2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(GMTSS - Global Meeting, Training and Seminar System)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66" name="Straight Connector 1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727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5192" y="1969477"/>
            <a:ext cx="8721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全球会议联盟系统</a:t>
            </a:r>
            <a:r>
              <a:rPr kumimoji="0" lang="en-US" altLang="zh-CN" sz="4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(GMTSS)</a:t>
            </a:r>
          </a:p>
        </p:txBody>
      </p:sp>
      <p:sp>
        <p:nvSpPr>
          <p:cNvPr id="3" name="Rectangle 2"/>
          <p:cNvSpPr/>
          <p:nvPr/>
        </p:nvSpPr>
        <p:spPr>
          <a:xfrm>
            <a:off x="718418" y="3309657"/>
            <a:ext cx="107551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这是一个确实有效的系统，负责筹划各种会议、研讨会和大会活动，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提供新进超连锁™店主和原有超连锁™店主进修的机会，使其获得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完整、标准且有效的培训。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72839" y="3610708"/>
            <a:ext cx="1004667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60D43B-DE02-4941-8D1B-A330A1C83235}"/>
              </a:ext>
            </a:extLst>
          </p:cNvPr>
          <p:cNvGrpSpPr/>
          <p:nvPr/>
        </p:nvGrpSpPr>
        <p:grpSpPr>
          <a:xfrm>
            <a:off x="3471710" y="577913"/>
            <a:ext cx="8042110" cy="5290657"/>
            <a:chOff x="3701616" y="553365"/>
            <a:chExt cx="8042110" cy="524216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DAE9031-CF1E-4766-8B7F-8A628CAF04ED}"/>
                </a:ext>
              </a:extLst>
            </p:cNvPr>
            <p:cNvSpPr/>
            <p:nvPr/>
          </p:nvSpPr>
          <p:spPr>
            <a:xfrm>
              <a:off x="3840708" y="553365"/>
              <a:ext cx="7903018" cy="407745"/>
            </a:xfrm>
            <a:custGeom>
              <a:avLst/>
              <a:gdLst>
                <a:gd name="connsiteX0" fmla="*/ 0 w 7903018"/>
                <a:gd name="connsiteY0" fmla="*/ 67959 h 407745"/>
                <a:gd name="connsiteX1" fmla="*/ 67959 w 7903018"/>
                <a:gd name="connsiteY1" fmla="*/ 0 h 407745"/>
                <a:gd name="connsiteX2" fmla="*/ 7835059 w 7903018"/>
                <a:gd name="connsiteY2" fmla="*/ 0 h 407745"/>
                <a:gd name="connsiteX3" fmla="*/ 7903018 w 7903018"/>
                <a:gd name="connsiteY3" fmla="*/ 67959 h 407745"/>
                <a:gd name="connsiteX4" fmla="*/ 7903018 w 7903018"/>
                <a:gd name="connsiteY4" fmla="*/ 339786 h 407745"/>
                <a:gd name="connsiteX5" fmla="*/ 7835059 w 7903018"/>
                <a:gd name="connsiteY5" fmla="*/ 407745 h 407745"/>
                <a:gd name="connsiteX6" fmla="*/ 67959 w 7903018"/>
                <a:gd name="connsiteY6" fmla="*/ 407745 h 407745"/>
                <a:gd name="connsiteX7" fmla="*/ 0 w 7903018"/>
                <a:gd name="connsiteY7" fmla="*/ 339786 h 407745"/>
                <a:gd name="connsiteX8" fmla="*/ 0 w 7903018"/>
                <a:gd name="connsiteY8" fmla="*/ 67959 h 40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3018" h="407745">
                  <a:moveTo>
                    <a:pt x="0" y="67959"/>
                  </a:moveTo>
                  <a:cubicBezTo>
                    <a:pt x="0" y="30426"/>
                    <a:pt x="30426" y="0"/>
                    <a:pt x="67959" y="0"/>
                  </a:cubicBezTo>
                  <a:lnTo>
                    <a:pt x="7835059" y="0"/>
                  </a:lnTo>
                  <a:cubicBezTo>
                    <a:pt x="7872592" y="0"/>
                    <a:pt x="7903018" y="30426"/>
                    <a:pt x="7903018" y="67959"/>
                  </a:cubicBezTo>
                  <a:lnTo>
                    <a:pt x="7903018" y="339786"/>
                  </a:lnTo>
                  <a:cubicBezTo>
                    <a:pt x="7903018" y="377319"/>
                    <a:pt x="7872592" y="407745"/>
                    <a:pt x="7835059" y="407745"/>
                  </a:cubicBezTo>
                  <a:lnTo>
                    <a:pt x="67959" y="407745"/>
                  </a:lnTo>
                  <a:cubicBezTo>
                    <a:pt x="30426" y="407745"/>
                    <a:pt x="0" y="377319"/>
                    <a:pt x="0" y="339786"/>
                  </a:cubicBezTo>
                  <a:lnTo>
                    <a:pt x="0" y="6795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674" tIns="84674" rIns="84674" bIns="84674" numCol="1" spcCol="1270" anchor="ctr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700" b="1" kern="1200" dirty="0"/>
                <a:t>UBP –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超连锁™事业</a:t>
              </a:r>
              <a:r>
                <a:rPr lang="zh-CN" altLang="en-US" sz="1800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说明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会</a:t>
              </a:r>
              <a:endParaRPr lang="en-US" sz="1700" kern="120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ECACBB3-05CA-4FF2-851C-0704741E07B5}"/>
                </a:ext>
              </a:extLst>
            </p:cNvPr>
            <p:cNvSpPr/>
            <p:nvPr/>
          </p:nvSpPr>
          <p:spPr>
            <a:xfrm>
              <a:off x="3701616" y="1048624"/>
              <a:ext cx="7903018" cy="774180"/>
            </a:xfrm>
            <a:custGeom>
              <a:avLst/>
              <a:gdLst>
                <a:gd name="connsiteX0" fmla="*/ 0 w 7903018"/>
                <a:gd name="connsiteY0" fmla="*/ 0 h 774180"/>
                <a:gd name="connsiteX1" fmla="*/ 7903018 w 7903018"/>
                <a:gd name="connsiteY1" fmla="*/ 0 h 774180"/>
                <a:gd name="connsiteX2" fmla="*/ 7903018 w 7903018"/>
                <a:gd name="connsiteY2" fmla="*/ 774180 h 774180"/>
                <a:gd name="connsiteX3" fmla="*/ 0 w 7903018"/>
                <a:gd name="connsiteY3" fmla="*/ 774180 h 774180"/>
                <a:gd name="connsiteX4" fmla="*/ 0 w 7903018"/>
                <a:gd name="connsiteY4" fmla="*/ 0 h 77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3018" h="774180">
                  <a:moveTo>
                    <a:pt x="0" y="0"/>
                  </a:moveTo>
                  <a:lnTo>
                    <a:pt x="7903018" y="0"/>
                  </a:lnTo>
                  <a:lnTo>
                    <a:pt x="7903018" y="774180"/>
                  </a:lnTo>
                  <a:lnTo>
                    <a:pt x="0" y="7741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0921" tIns="21590" rIns="120904" bIns="21590" numCol="1" spcCol="1270" anchor="t" anchorCtr="0">
              <a:noAutofit/>
            </a:bodyPr>
            <a:lstStyle/>
            <a:p>
              <a:pPr marL="114300" lvl="1" indent="-114300" defTabSz="5778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zh-CN" altLang="en-US" sz="1300" dirty="0"/>
                <a:t>全球会议联盟系统（</a:t>
              </a:r>
              <a:r>
                <a:rPr lang="en-US" altLang="zh-CN" sz="1300" dirty="0"/>
                <a:t>GMTSS</a:t>
              </a:r>
              <a:r>
                <a:rPr lang="zh-CN" altLang="en-US" sz="1300" dirty="0"/>
                <a:t>）授证讲师成员正式介绍超连锁™事业模式。这是由当地国家团队举办的活动，我们称之为 </a:t>
              </a:r>
              <a:r>
                <a:rPr lang="en-US" altLang="zh-CN" sz="1300" dirty="0"/>
                <a:t>UBP </a:t>
              </a:r>
              <a:r>
                <a:rPr lang="zh-CN" altLang="en-US" sz="1300" dirty="0"/>
                <a:t>团队。 这是我们验证超连锁™业务带来前景的地方。它也被称为第二次评估。 建议在将潜在客户带到超连锁™事业说明会之前，至少以某种形式已经向潜在客户展示过公司前景。会议 持续时间为</a:t>
              </a:r>
              <a:r>
                <a:rPr lang="en-US" altLang="zh-CN" sz="1300" dirty="0"/>
                <a:t>2</a:t>
              </a:r>
              <a:r>
                <a:rPr lang="zh-CN" altLang="en-US" sz="1300" dirty="0"/>
                <a:t>小时。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9B7912C-1DBF-4962-B03B-8CF98D0AC682}"/>
                </a:ext>
              </a:extLst>
            </p:cNvPr>
            <p:cNvSpPr/>
            <p:nvPr/>
          </p:nvSpPr>
          <p:spPr>
            <a:xfrm>
              <a:off x="3840708" y="1927420"/>
              <a:ext cx="7903018" cy="407745"/>
            </a:xfrm>
            <a:custGeom>
              <a:avLst/>
              <a:gdLst>
                <a:gd name="connsiteX0" fmla="*/ 0 w 7903018"/>
                <a:gd name="connsiteY0" fmla="*/ 67959 h 407745"/>
                <a:gd name="connsiteX1" fmla="*/ 67959 w 7903018"/>
                <a:gd name="connsiteY1" fmla="*/ 0 h 407745"/>
                <a:gd name="connsiteX2" fmla="*/ 7835059 w 7903018"/>
                <a:gd name="connsiteY2" fmla="*/ 0 h 407745"/>
                <a:gd name="connsiteX3" fmla="*/ 7903018 w 7903018"/>
                <a:gd name="connsiteY3" fmla="*/ 67959 h 407745"/>
                <a:gd name="connsiteX4" fmla="*/ 7903018 w 7903018"/>
                <a:gd name="connsiteY4" fmla="*/ 339786 h 407745"/>
                <a:gd name="connsiteX5" fmla="*/ 7835059 w 7903018"/>
                <a:gd name="connsiteY5" fmla="*/ 407745 h 407745"/>
                <a:gd name="connsiteX6" fmla="*/ 67959 w 7903018"/>
                <a:gd name="connsiteY6" fmla="*/ 407745 h 407745"/>
                <a:gd name="connsiteX7" fmla="*/ 0 w 7903018"/>
                <a:gd name="connsiteY7" fmla="*/ 339786 h 407745"/>
                <a:gd name="connsiteX8" fmla="*/ 0 w 7903018"/>
                <a:gd name="connsiteY8" fmla="*/ 67959 h 40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3018" h="407745">
                  <a:moveTo>
                    <a:pt x="0" y="67959"/>
                  </a:moveTo>
                  <a:cubicBezTo>
                    <a:pt x="0" y="30426"/>
                    <a:pt x="30426" y="0"/>
                    <a:pt x="67959" y="0"/>
                  </a:cubicBezTo>
                  <a:lnTo>
                    <a:pt x="7835059" y="0"/>
                  </a:lnTo>
                  <a:cubicBezTo>
                    <a:pt x="7872592" y="0"/>
                    <a:pt x="7903018" y="30426"/>
                    <a:pt x="7903018" y="67959"/>
                  </a:cubicBezTo>
                  <a:lnTo>
                    <a:pt x="7903018" y="339786"/>
                  </a:lnTo>
                  <a:cubicBezTo>
                    <a:pt x="7903018" y="377319"/>
                    <a:pt x="7872592" y="407745"/>
                    <a:pt x="7835059" y="407745"/>
                  </a:cubicBezTo>
                  <a:lnTo>
                    <a:pt x="67959" y="407745"/>
                  </a:lnTo>
                  <a:cubicBezTo>
                    <a:pt x="30426" y="407745"/>
                    <a:pt x="0" y="377319"/>
                    <a:pt x="0" y="339786"/>
                  </a:cubicBezTo>
                  <a:lnTo>
                    <a:pt x="0" y="6795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689636"/>
                <a:satOff val="-4355"/>
                <a:lumOff val="-2941"/>
                <a:alphaOff val="0"/>
              </a:schemeClr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674" tIns="84674" rIns="84674" bIns="84674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700" b="1" kern="1200" dirty="0"/>
                <a:t>s</a:t>
              </a:r>
              <a:r>
                <a:rPr lang="zh-CN" altLang="en-US" sz="1700" b="1" kern="1200" dirty="0"/>
                <a:t>公</a:t>
              </a:r>
              <a:endParaRPr lang="en-US" sz="1700" b="1" kern="1200" dirty="0"/>
            </a:p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/>
                <a:t>LS – </a:t>
              </a:r>
              <a:r>
                <a:rPr lang="zh-CN" altLang="en-US" sz="1700" b="1" kern="1200" dirty="0"/>
                <a:t>地方研讨会</a:t>
              </a:r>
            </a:p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7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E4C0B69-C05C-41E4-8D01-9F2545774F41}"/>
                </a:ext>
              </a:extLst>
            </p:cNvPr>
            <p:cNvSpPr/>
            <p:nvPr/>
          </p:nvSpPr>
          <p:spPr>
            <a:xfrm>
              <a:off x="3704230" y="2425113"/>
              <a:ext cx="7903018" cy="598230"/>
            </a:xfrm>
            <a:custGeom>
              <a:avLst/>
              <a:gdLst>
                <a:gd name="connsiteX0" fmla="*/ 0 w 7903018"/>
                <a:gd name="connsiteY0" fmla="*/ 0 h 598230"/>
                <a:gd name="connsiteX1" fmla="*/ 7903018 w 7903018"/>
                <a:gd name="connsiteY1" fmla="*/ 0 h 598230"/>
                <a:gd name="connsiteX2" fmla="*/ 7903018 w 7903018"/>
                <a:gd name="connsiteY2" fmla="*/ 598230 h 598230"/>
                <a:gd name="connsiteX3" fmla="*/ 0 w 7903018"/>
                <a:gd name="connsiteY3" fmla="*/ 598230 h 598230"/>
                <a:gd name="connsiteX4" fmla="*/ 0 w 7903018"/>
                <a:gd name="connsiteY4" fmla="*/ 0 h 59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3018" h="598230">
                  <a:moveTo>
                    <a:pt x="0" y="0"/>
                  </a:moveTo>
                  <a:lnTo>
                    <a:pt x="7903018" y="0"/>
                  </a:lnTo>
                  <a:lnTo>
                    <a:pt x="7903018" y="598230"/>
                  </a:lnTo>
                  <a:lnTo>
                    <a:pt x="0" y="5982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0921" tIns="21590" rIns="120904" bIns="21590" numCol="1" spcCol="1270" anchor="t" anchorCtr="0">
              <a:noAutofit/>
            </a:bodyPr>
            <a:lstStyle/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zh-CN" altLang="en-US" sz="1300" kern="1200" dirty="0"/>
                <a:t>它是为当地设立的一个培训系统。由当地团队举办的活动，我们称之为地方研讨会（</a:t>
              </a:r>
              <a:r>
                <a:rPr lang="en-US" altLang="zh-CN" sz="1300" kern="1200" dirty="0"/>
                <a:t>LOCAL</a:t>
              </a:r>
              <a:r>
                <a:rPr lang="zh-CN" altLang="en-US" sz="1300" kern="1200" dirty="0"/>
                <a:t>）团队。地方研讨会只能由全球会议联盟系统（</a:t>
              </a:r>
              <a:r>
                <a:rPr lang="en-US" altLang="zh-CN" sz="1300" kern="1200" dirty="0"/>
                <a:t>GMTSS</a:t>
              </a:r>
              <a:r>
                <a:rPr lang="zh-CN" altLang="en-US" sz="1300" kern="1200" dirty="0"/>
                <a:t>）授证讲师成员进行。 这是一个关于建立美安事业的基本培训。 培训时间为</a:t>
              </a:r>
              <a:r>
                <a:rPr lang="en-US" altLang="zh-CN" sz="1300" kern="1200" dirty="0"/>
                <a:t>8</a:t>
              </a:r>
              <a:r>
                <a:rPr lang="zh-CN" altLang="en-US" sz="1300" kern="1200" dirty="0"/>
                <a:t>小时。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7E3CF76-3D5D-473D-BB52-FB77D4C5AB6A}"/>
                </a:ext>
              </a:extLst>
            </p:cNvPr>
            <p:cNvSpPr/>
            <p:nvPr/>
          </p:nvSpPr>
          <p:spPr>
            <a:xfrm>
              <a:off x="3816998" y="3203238"/>
              <a:ext cx="7903018" cy="407745"/>
            </a:xfrm>
            <a:custGeom>
              <a:avLst/>
              <a:gdLst>
                <a:gd name="connsiteX0" fmla="*/ 0 w 7903018"/>
                <a:gd name="connsiteY0" fmla="*/ 67959 h 407745"/>
                <a:gd name="connsiteX1" fmla="*/ 67959 w 7903018"/>
                <a:gd name="connsiteY1" fmla="*/ 0 h 407745"/>
                <a:gd name="connsiteX2" fmla="*/ 7835059 w 7903018"/>
                <a:gd name="connsiteY2" fmla="*/ 0 h 407745"/>
                <a:gd name="connsiteX3" fmla="*/ 7903018 w 7903018"/>
                <a:gd name="connsiteY3" fmla="*/ 67959 h 407745"/>
                <a:gd name="connsiteX4" fmla="*/ 7903018 w 7903018"/>
                <a:gd name="connsiteY4" fmla="*/ 339786 h 407745"/>
                <a:gd name="connsiteX5" fmla="*/ 7835059 w 7903018"/>
                <a:gd name="connsiteY5" fmla="*/ 407745 h 407745"/>
                <a:gd name="connsiteX6" fmla="*/ 67959 w 7903018"/>
                <a:gd name="connsiteY6" fmla="*/ 407745 h 407745"/>
                <a:gd name="connsiteX7" fmla="*/ 0 w 7903018"/>
                <a:gd name="connsiteY7" fmla="*/ 339786 h 407745"/>
                <a:gd name="connsiteX8" fmla="*/ 0 w 7903018"/>
                <a:gd name="connsiteY8" fmla="*/ 67959 h 40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3018" h="407745">
                  <a:moveTo>
                    <a:pt x="0" y="67959"/>
                  </a:moveTo>
                  <a:cubicBezTo>
                    <a:pt x="0" y="30426"/>
                    <a:pt x="30426" y="0"/>
                    <a:pt x="67959" y="0"/>
                  </a:cubicBezTo>
                  <a:lnTo>
                    <a:pt x="7835059" y="0"/>
                  </a:lnTo>
                  <a:cubicBezTo>
                    <a:pt x="7872592" y="0"/>
                    <a:pt x="7903018" y="30426"/>
                    <a:pt x="7903018" y="67959"/>
                  </a:cubicBezTo>
                  <a:lnTo>
                    <a:pt x="7903018" y="339786"/>
                  </a:lnTo>
                  <a:cubicBezTo>
                    <a:pt x="7903018" y="377319"/>
                    <a:pt x="7872592" y="407745"/>
                    <a:pt x="7835059" y="407745"/>
                  </a:cubicBezTo>
                  <a:lnTo>
                    <a:pt x="67959" y="407745"/>
                  </a:lnTo>
                  <a:cubicBezTo>
                    <a:pt x="30426" y="407745"/>
                    <a:pt x="0" y="377319"/>
                    <a:pt x="0" y="339786"/>
                  </a:cubicBezTo>
                  <a:lnTo>
                    <a:pt x="0" y="6795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2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674" tIns="84674" rIns="84674" bIns="84674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700" b="1" kern="1200" dirty="0"/>
            </a:p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/>
                <a:t>   R</a:t>
              </a:r>
              <a:r>
                <a:rPr lang="en-US" sz="1700" b="1" kern="1200" dirty="0"/>
                <a:t>C - </a:t>
              </a:r>
              <a:r>
                <a:rPr lang="zh-CN" altLang="en-US" sz="1700" b="1" kern="1200" dirty="0"/>
                <a:t>东南亚年会</a:t>
              </a:r>
              <a:r>
                <a:rPr lang="en-GB" altLang="zh-CN" sz="1700" b="1" kern="1200" dirty="0"/>
                <a:t>/</a:t>
              </a:r>
              <a:r>
                <a:rPr lang="zh-CN" altLang="en-US" sz="1700" b="1" kern="1200" dirty="0"/>
                <a:t>领导大会</a:t>
              </a:r>
            </a:p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700" kern="12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D6EDC06-9114-4377-8905-07663E15C187}"/>
                </a:ext>
              </a:extLst>
            </p:cNvPr>
            <p:cNvSpPr/>
            <p:nvPr/>
          </p:nvSpPr>
          <p:spPr>
            <a:xfrm>
              <a:off x="3704230" y="3720669"/>
              <a:ext cx="7903018" cy="967725"/>
            </a:xfrm>
            <a:custGeom>
              <a:avLst/>
              <a:gdLst>
                <a:gd name="connsiteX0" fmla="*/ 0 w 7903018"/>
                <a:gd name="connsiteY0" fmla="*/ 0 h 967725"/>
                <a:gd name="connsiteX1" fmla="*/ 7903018 w 7903018"/>
                <a:gd name="connsiteY1" fmla="*/ 0 h 967725"/>
                <a:gd name="connsiteX2" fmla="*/ 7903018 w 7903018"/>
                <a:gd name="connsiteY2" fmla="*/ 967725 h 967725"/>
                <a:gd name="connsiteX3" fmla="*/ 0 w 7903018"/>
                <a:gd name="connsiteY3" fmla="*/ 967725 h 967725"/>
                <a:gd name="connsiteX4" fmla="*/ 0 w 7903018"/>
                <a:gd name="connsiteY4" fmla="*/ 0 h 96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3018" h="967725">
                  <a:moveTo>
                    <a:pt x="0" y="0"/>
                  </a:moveTo>
                  <a:lnTo>
                    <a:pt x="7903018" y="0"/>
                  </a:lnTo>
                  <a:lnTo>
                    <a:pt x="7903018" y="967725"/>
                  </a:lnTo>
                  <a:lnTo>
                    <a:pt x="0" y="9677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0921" tIns="21590" rIns="120904" bIns="21590" numCol="1" spcCol="1270" anchor="t" anchorCtr="0">
              <a:noAutofit/>
            </a:bodyPr>
            <a:lstStyle/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zh-CN" altLang="en-US" sz="1300" kern="1200" dirty="0"/>
                <a:t>这是一个为期</a:t>
              </a:r>
              <a:r>
                <a:rPr lang="en-GB" altLang="zh-CN" sz="1300" kern="1200" dirty="0"/>
                <a:t>2</a:t>
              </a:r>
              <a:r>
                <a:rPr lang="zh-CN" altLang="en-US" sz="1300" kern="1200" dirty="0"/>
                <a:t>天的活动。这是一个由当地美安公司举办的活动。他们监督</a:t>
              </a:r>
              <a:r>
                <a:rPr lang="zh-CN" altLang="en-US" sz="1300" dirty="0"/>
                <a:t>整个国家举办的会议与业绩</a:t>
              </a:r>
              <a:r>
                <a:rPr lang="zh-CN" altLang="en-US" sz="1300" kern="1200" dirty="0"/>
                <a:t>增长。有一般来自不同国家在美安事业做得非常成功的领袖和</a:t>
              </a:r>
              <a:r>
                <a:rPr lang="en-US" altLang="zh-CN" sz="1300" kern="1200" dirty="0"/>
                <a:t>GMTSS</a:t>
              </a:r>
              <a:r>
                <a:rPr lang="zh-CN" altLang="en-US" sz="1300" kern="1200" dirty="0"/>
                <a:t>授证讲师成员会主讲。 就像地方研讨会一样，这是一个关美安超连锁™事业基础的培训等等。。</a:t>
              </a:r>
              <a:endParaRPr lang="en-US" sz="13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53C51D4-D812-406B-A4F3-0C7FAD144B97}"/>
                </a:ext>
              </a:extLst>
            </p:cNvPr>
            <p:cNvSpPr/>
            <p:nvPr/>
          </p:nvSpPr>
          <p:spPr>
            <a:xfrm>
              <a:off x="3840708" y="4531932"/>
              <a:ext cx="7903018" cy="407745"/>
            </a:xfrm>
            <a:custGeom>
              <a:avLst/>
              <a:gdLst>
                <a:gd name="connsiteX0" fmla="*/ 0 w 7903018"/>
                <a:gd name="connsiteY0" fmla="*/ 67959 h 407745"/>
                <a:gd name="connsiteX1" fmla="*/ 67959 w 7903018"/>
                <a:gd name="connsiteY1" fmla="*/ 0 h 407745"/>
                <a:gd name="connsiteX2" fmla="*/ 7835059 w 7903018"/>
                <a:gd name="connsiteY2" fmla="*/ 0 h 407745"/>
                <a:gd name="connsiteX3" fmla="*/ 7903018 w 7903018"/>
                <a:gd name="connsiteY3" fmla="*/ 67959 h 407745"/>
                <a:gd name="connsiteX4" fmla="*/ 7903018 w 7903018"/>
                <a:gd name="connsiteY4" fmla="*/ 339786 h 407745"/>
                <a:gd name="connsiteX5" fmla="*/ 7835059 w 7903018"/>
                <a:gd name="connsiteY5" fmla="*/ 407745 h 407745"/>
                <a:gd name="connsiteX6" fmla="*/ 67959 w 7903018"/>
                <a:gd name="connsiteY6" fmla="*/ 407745 h 407745"/>
                <a:gd name="connsiteX7" fmla="*/ 0 w 7903018"/>
                <a:gd name="connsiteY7" fmla="*/ 339786 h 407745"/>
                <a:gd name="connsiteX8" fmla="*/ 0 w 7903018"/>
                <a:gd name="connsiteY8" fmla="*/ 67959 h 40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3018" h="407745">
                  <a:moveTo>
                    <a:pt x="0" y="67959"/>
                  </a:moveTo>
                  <a:cubicBezTo>
                    <a:pt x="0" y="30426"/>
                    <a:pt x="30426" y="0"/>
                    <a:pt x="67959" y="0"/>
                  </a:cubicBezTo>
                  <a:lnTo>
                    <a:pt x="7835059" y="0"/>
                  </a:lnTo>
                  <a:cubicBezTo>
                    <a:pt x="7872592" y="0"/>
                    <a:pt x="7903018" y="30426"/>
                    <a:pt x="7903018" y="67959"/>
                  </a:cubicBezTo>
                  <a:lnTo>
                    <a:pt x="7903018" y="339786"/>
                  </a:lnTo>
                  <a:cubicBezTo>
                    <a:pt x="7903018" y="377319"/>
                    <a:pt x="7872592" y="407745"/>
                    <a:pt x="7835059" y="407745"/>
                  </a:cubicBezTo>
                  <a:lnTo>
                    <a:pt x="67959" y="407745"/>
                  </a:lnTo>
                  <a:cubicBezTo>
                    <a:pt x="30426" y="407745"/>
                    <a:pt x="0" y="377319"/>
                    <a:pt x="0" y="339786"/>
                  </a:cubicBezTo>
                  <a:lnTo>
                    <a:pt x="0" y="6795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068907"/>
                <a:satOff val="-13064"/>
                <a:lumOff val="-8824"/>
                <a:alphaOff val="0"/>
              </a:schemeClr>
            </a:fillRef>
            <a:effectRef idx="2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674" tIns="84674" rIns="84674" bIns="84674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/>
                <a:t>Corporate Conferences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AA32E3-9EA5-49F9-A077-781010E3444E}"/>
                </a:ext>
              </a:extLst>
            </p:cNvPr>
            <p:cNvSpPr/>
            <p:nvPr/>
          </p:nvSpPr>
          <p:spPr>
            <a:xfrm>
              <a:off x="3704230" y="5021346"/>
              <a:ext cx="7903018" cy="774180"/>
            </a:xfrm>
            <a:custGeom>
              <a:avLst/>
              <a:gdLst>
                <a:gd name="connsiteX0" fmla="*/ 0 w 7903018"/>
                <a:gd name="connsiteY0" fmla="*/ 0 h 774180"/>
                <a:gd name="connsiteX1" fmla="*/ 7903018 w 7903018"/>
                <a:gd name="connsiteY1" fmla="*/ 0 h 774180"/>
                <a:gd name="connsiteX2" fmla="*/ 7903018 w 7903018"/>
                <a:gd name="connsiteY2" fmla="*/ 774180 h 774180"/>
                <a:gd name="connsiteX3" fmla="*/ 0 w 7903018"/>
                <a:gd name="connsiteY3" fmla="*/ 774180 h 774180"/>
                <a:gd name="connsiteX4" fmla="*/ 0 w 7903018"/>
                <a:gd name="connsiteY4" fmla="*/ 0 h 77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3018" h="774180">
                  <a:moveTo>
                    <a:pt x="0" y="0"/>
                  </a:moveTo>
                  <a:lnTo>
                    <a:pt x="7903018" y="0"/>
                  </a:lnTo>
                  <a:lnTo>
                    <a:pt x="7903018" y="774180"/>
                  </a:lnTo>
                  <a:lnTo>
                    <a:pt x="0" y="7741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0921" tIns="21590" rIns="120904" bIns="21590" numCol="1" spcCol="1270" anchor="t" anchorCtr="0">
              <a:noAutofit/>
            </a:bodyPr>
            <a:lstStyle/>
            <a:p>
              <a:pPr marL="114300" lvl="1" indent="-114300" defTabSz="5778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zh-CN" altLang="en-US" sz="1300" dirty="0"/>
                <a:t>这是一个</a:t>
              </a:r>
              <a:r>
                <a:rPr lang="en-US" altLang="zh-CN" sz="1300" dirty="0"/>
                <a:t>3</a:t>
              </a:r>
              <a:r>
                <a:rPr lang="zh-CN" altLang="en-US" sz="1300" dirty="0"/>
                <a:t>至</a:t>
              </a:r>
              <a:r>
                <a:rPr lang="en-US" altLang="zh-CN" sz="1300" dirty="0"/>
                <a:t>5</a:t>
              </a:r>
              <a:r>
                <a:rPr lang="zh-CN" altLang="en-US" sz="1300" dirty="0"/>
                <a:t>天在美国的活动。由美安</a:t>
              </a:r>
              <a:r>
                <a:rPr lang="en-GB" altLang="zh-CN" sz="1300" dirty="0"/>
                <a:t>Shop</a:t>
              </a:r>
              <a:r>
                <a:rPr lang="en-US" altLang="zh-CN" sz="1300" dirty="0"/>
                <a:t>.com</a:t>
              </a:r>
              <a:r>
                <a:rPr lang="zh-CN" altLang="en-US" sz="1300" dirty="0"/>
                <a:t>总公司举办。会议将由球会议联盟系统（</a:t>
              </a:r>
              <a:r>
                <a:rPr lang="en-US" altLang="zh-CN" sz="1300" dirty="0"/>
                <a:t>GMTSS</a:t>
              </a:r>
              <a:r>
                <a:rPr lang="zh-CN" altLang="en-US" sz="1300" dirty="0"/>
                <a:t>）授证讲师成员，公司高层领袖和创办人主讲，以及举办活动。 像当地年会或大会一样，它是是一个关美安超连锁™事业基础的培训等等。。</a:t>
              </a:r>
              <a:endParaRPr lang="en-SG" sz="1300" kern="12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4769B2-E62A-4ECC-80C4-3F3CED65C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4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全球会议联盟系统</a:t>
            </a:r>
            <a:r>
              <a:rPr lang="en-US" altLang="zh-CN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(GMTSS)</a:t>
            </a:r>
          </a:p>
        </p:txBody>
      </p:sp>
    </p:spTree>
    <p:extLst>
      <p:ext uri="{BB962C8B-B14F-4D97-AF65-F5344CB8AC3E}">
        <p14:creationId xmlns:p14="http://schemas.microsoft.com/office/powerpoint/2010/main" val="2906509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T:\Field Training\Field Training\North America\NA_ENGLISH\B5 update\images\Jim-UBP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" b="6480"/>
          <a:stretch/>
        </p:blipFill>
        <p:spPr bwMode="auto">
          <a:xfrm>
            <a:off x="1953462" y="4019551"/>
            <a:ext cx="2659384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26" y="3892062"/>
            <a:ext cx="3592303" cy="19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7063" y="1039180"/>
            <a:ext cx="1488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2200" dirty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集体面试</a:t>
            </a:r>
            <a:r>
              <a:rPr lang="en-US" altLang="zh-CN" sz="2200" dirty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CN" altLang="en-US" sz="2200" dirty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商务午餐</a:t>
            </a:r>
            <a:r>
              <a:rPr lang="zh-CN" altLang="en-US" sz="2000" dirty="0">
                <a:ln w="3175">
                  <a:noFill/>
                </a:ln>
                <a:solidFill>
                  <a:prstClr val="white"/>
                </a:solidFill>
              </a:rPr>
              <a:t>
</a:t>
            </a:r>
            <a:endParaRPr kumimoji="0" lang="en-US" sz="20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3773" y="1765517"/>
            <a:ext cx="1162652" cy="1153530"/>
            <a:chOff x="4535154" y="2275352"/>
            <a:chExt cx="1488830" cy="1488831"/>
          </a:xfrm>
        </p:grpSpPr>
        <p:sp>
          <p:nvSpPr>
            <p:cNvPr id="7" name="Oval 6"/>
            <p:cNvSpPr/>
            <p:nvPr/>
          </p:nvSpPr>
          <p:spPr>
            <a:xfrm>
              <a:off x="4535154" y="2275352"/>
              <a:ext cx="1488830" cy="14888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18"/>
            <p:cNvSpPr>
              <a:spLocks noEditPoints="1"/>
            </p:cNvSpPr>
            <p:nvPr/>
          </p:nvSpPr>
          <p:spPr bwMode="auto">
            <a:xfrm rot="5400000">
              <a:off x="4874757" y="2572092"/>
              <a:ext cx="809625" cy="895350"/>
            </a:xfrm>
            <a:custGeom>
              <a:avLst/>
              <a:gdLst>
                <a:gd name="T0" fmla="*/ 2246 w 3061"/>
                <a:gd name="T1" fmla="*/ 2460 h 3383"/>
                <a:gd name="T2" fmla="*/ 2079 w 3061"/>
                <a:gd name="T3" fmla="*/ 2703 h 3383"/>
                <a:gd name="T4" fmla="*/ 2115 w 3061"/>
                <a:gd name="T5" fmla="*/ 3006 h 3383"/>
                <a:gd name="T6" fmla="*/ 2335 w 3061"/>
                <a:gd name="T7" fmla="*/ 3201 h 3383"/>
                <a:gd name="T8" fmla="*/ 2640 w 3061"/>
                <a:gd name="T9" fmla="*/ 3201 h 3383"/>
                <a:gd name="T10" fmla="*/ 2859 w 3061"/>
                <a:gd name="T11" fmla="*/ 3006 h 3383"/>
                <a:gd name="T12" fmla="*/ 2895 w 3061"/>
                <a:gd name="T13" fmla="*/ 2703 h 3383"/>
                <a:gd name="T14" fmla="*/ 2727 w 3061"/>
                <a:gd name="T15" fmla="*/ 2460 h 3383"/>
                <a:gd name="T16" fmla="*/ 574 w 3061"/>
                <a:gd name="T17" fmla="*/ 1271 h 3383"/>
                <a:gd name="T18" fmla="*/ 294 w 3061"/>
                <a:gd name="T19" fmla="*/ 1377 h 3383"/>
                <a:gd name="T20" fmla="*/ 156 w 3061"/>
                <a:gd name="T21" fmla="*/ 1640 h 3383"/>
                <a:gd name="T22" fmla="*/ 228 w 3061"/>
                <a:gd name="T23" fmla="*/ 1935 h 3383"/>
                <a:gd name="T24" fmla="*/ 470 w 3061"/>
                <a:gd name="T25" fmla="*/ 2103 h 3383"/>
                <a:gd name="T26" fmla="*/ 772 w 3061"/>
                <a:gd name="T27" fmla="*/ 2066 h 3383"/>
                <a:gd name="T28" fmla="*/ 967 w 3061"/>
                <a:gd name="T29" fmla="*/ 1846 h 3383"/>
                <a:gd name="T30" fmla="*/ 967 w 3061"/>
                <a:gd name="T31" fmla="*/ 1541 h 3383"/>
                <a:gd name="T32" fmla="*/ 772 w 3061"/>
                <a:gd name="T33" fmla="*/ 1321 h 3383"/>
                <a:gd name="T34" fmla="*/ 2434 w 3061"/>
                <a:gd name="T35" fmla="*/ 160 h 3383"/>
                <a:gd name="T36" fmla="*/ 2172 w 3061"/>
                <a:gd name="T37" fmla="*/ 299 h 3383"/>
                <a:gd name="T38" fmla="*/ 2066 w 3061"/>
                <a:gd name="T39" fmla="*/ 579 h 3383"/>
                <a:gd name="T40" fmla="*/ 2172 w 3061"/>
                <a:gd name="T41" fmla="*/ 861 h 3383"/>
                <a:gd name="T42" fmla="*/ 2434 w 3061"/>
                <a:gd name="T43" fmla="*/ 999 h 3383"/>
                <a:gd name="T44" fmla="*/ 2727 w 3061"/>
                <a:gd name="T45" fmla="*/ 927 h 3383"/>
                <a:gd name="T46" fmla="*/ 2895 w 3061"/>
                <a:gd name="T47" fmla="*/ 684 h 3383"/>
                <a:gd name="T48" fmla="*/ 2859 w 3061"/>
                <a:gd name="T49" fmla="*/ 380 h 3383"/>
                <a:gd name="T50" fmla="*/ 2640 w 3061"/>
                <a:gd name="T51" fmla="*/ 185 h 3383"/>
                <a:gd name="T52" fmla="*/ 2603 w 3061"/>
                <a:gd name="T53" fmla="*/ 12 h 3383"/>
                <a:gd name="T54" fmla="*/ 2893 w 3061"/>
                <a:gd name="T55" fmla="*/ 169 h 3383"/>
                <a:gd name="T56" fmla="*/ 3050 w 3061"/>
                <a:gd name="T57" fmla="*/ 460 h 3383"/>
                <a:gd name="T58" fmla="*/ 3016 w 3061"/>
                <a:gd name="T59" fmla="*/ 800 h 3383"/>
                <a:gd name="T60" fmla="*/ 2807 w 3061"/>
                <a:gd name="T61" fmla="*/ 1054 h 3383"/>
                <a:gd name="T62" fmla="*/ 2487 w 3061"/>
                <a:gd name="T63" fmla="*/ 1152 h 3383"/>
                <a:gd name="T64" fmla="*/ 2158 w 3061"/>
                <a:gd name="T65" fmla="*/ 1046 h 3383"/>
                <a:gd name="T66" fmla="*/ 1138 w 3061"/>
                <a:gd name="T67" fmla="*/ 1579 h 3383"/>
                <a:gd name="T68" fmla="*/ 1106 w 3061"/>
                <a:gd name="T69" fmla="*/ 1912 h 3383"/>
                <a:gd name="T70" fmla="*/ 2257 w 3061"/>
                <a:gd name="T71" fmla="*/ 2280 h 3383"/>
                <a:gd name="T72" fmla="*/ 2603 w 3061"/>
                <a:gd name="T73" fmla="*/ 2242 h 3383"/>
                <a:gd name="T74" fmla="*/ 2893 w 3061"/>
                <a:gd name="T75" fmla="*/ 2399 h 3383"/>
                <a:gd name="T76" fmla="*/ 3050 w 3061"/>
                <a:gd name="T77" fmla="*/ 2691 h 3383"/>
                <a:gd name="T78" fmla="*/ 3016 w 3061"/>
                <a:gd name="T79" fmla="*/ 3032 h 3383"/>
                <a:gd name="T80" fmla="*/ 2807 w 3061"/>
                <a:gd name="T81" fmla="*/ 3284 h 3383"/>
                <a:gd name="T82" fmla="*/ 2487 w 3061"/>
                <a:gd name="T83" fmla="*/ 3383 h 3383"/>
                <a:gd name="T84" fmla="*/ 2166 w 3061"/>
                <a:gd name="T85" fmla="*/ 3284 h 3383"/>
                <a:gd name="T86" fmla="*/ 1958 w 3061"/>
                <a:gd name="T87" fmla="*/ 3032 h 3383"/>
                <a:gd name="T88" fmla="*/ 1920 w 3061"/>
                <a:gd name="T89" fmla="*/ 2716 h 3383"/>
                <a:gd name="T90" fmla="*/ 948 w 3061"/>
                <a:gd name="T91" fmla="*/ 2129 h 3383"/>
                <a:gd name="T92" fmla="*/ 634 w 3061"/>
                <a:gd name="T93" fmla="*/ 2266 h 3383"/>
                <a:gd name="T94" fmla="*/ 300 w 3061"/>
                <a:gd name="T95" fmla="*/ 2200 h 3383"/>
                <a:gd name="T96" fmla="*/ 70 w 3061"/>
                <a:gd name="T97" fmla="*/ 1968 h 3383"/>
                <a:gd name="T98" fmla="*/ 3 w 3061"/>
                <a:gd name="T99" fmla="*/ 1635 h 3383"/>
                <a:gd name="T100" fmla="*/ 131 w 3061"/>
                <a:gd name="T101" fmla="*/ 1327 h 3383"/>
                <a:gd name="T102" fmla="*/ 404 w 3061"/>
                <a:gd name="T103" fmla="*/ 1144 h 3383"/>
                <a:gd name="T104" fmla="*/ 749 w 3061"/>
                <a:gd name="T105" fmla="*/ 1145 h 3383"/>
                <a:gd name="T106" fmla="*/ 1026 w 3061"/>
                <a:gd name="T107" fmla="*/ 1341 h 3383"/>
                <a:gd name="T108" fmla="*/ 1913 w 3061"/>
                <a:gd name="T109" fmla="*/ 576 h 3383"/>
                <a:gd name="T110" fmla="*/ 2010 w 3061"/>
                <a:gd name="T111" fmla="*/ 254 h 3383"/>
                <a:gd name="T112" fmla="*/ 2263 w 3061"/>
                <a:gd name="T113" fmla="*/ 45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61" h="3383">
                  <a:moveTo>
                    <a:pt x="2487" y="2385"/>
                  </a:moveTo>
                  <a:lnTo>
                    <a:pt x="2434" y="2388"/>
                  </a:lnTo>
                  <a:lnTo>
                    <a:pt x="2383" y="2397"/>
                  </a:lnTo>
                  <a:lnTo>
                    <a:pt x="2335" y="2413"/>
                  </a:lnTo>
                  <a:lnTo>
                    <a:pt x="2289" y="2434"/>
                  </a:lnTo>
                  <a:lnTo>
                    <a:pt x="2246" y="2460"/>
                  </a:lnTo>
                  <a:lnTo>
                    <a:pt x="2207" y="2491"/>
                  </a:lnTo>
                  <a:lnTo>
                    <a:pt x="2172" y="2526"/>
                  </a:lnTo>
                  <a:lnTo>
                    <a:pt x="2141" y="2565"/>
                  </a:lnTo>
                  <a:lnTo>
                    <a:pt x="2115" y="2608"/>
                  </a:lnTo>
                  <a:lnTo>
                    <a:pt x="2094" y="2654"/>
                  </a:lnTo>
                  <a:lnTo>
                    <a:pt x="2079" y="2703"/>
                  </a:lnTo>
                  <a:lnTo>
                    <a:pt x="2069" y="2753"/>
                  </a:lnTo>
                  <a:lnTo>
                    <a:pt x="2066" y="2807"/>
                  </a:lnTo>
                  <a:lnTo>
                    <a:pt x="2069" y="2860"/>
                  </a:lnTo>
                  <a:lnTo>
                    <a:pt x="2079" y="2912"/>
                  </a:lnTo>
                  <a:lnTo>
                    <a:pt x="2094" y="2960"/>
                  </a:lnTo>
                  <a:lnTo>
                    <a:pt x="2115" y="3006"/>
                  </a:lnTo>
                  <a:lnTo>
                    <a:pt x="2141" y="3049"/>
                  </a:lnTo>
                  <a:lnTo>
                    <a:pt x="2172" y="3087"/>
                  </a:lnTo>
                  <a:lnTo>
                    <a:pt x="2207" y="3123"/>
                  </a:lnTo>
                  <a:lnTo>
                    <a:pt x="2246" y="3154"/>
                  </a:lnTo>
                  <a:lnTo>
                    <a:pt x="2289" y="3180"/>
                  </a:lnTo>
                  <a:lnTo>
                    <a:pt x="2335" y="3201"/>
                  </a:lnTo>
                  <a:lnTo>
                    <a:pt x="2383" y="3216"/>
                  </a:lnTo>
                  <a:lnTo>
                    <a:pt x="2434" y="3226"/>
                  </a:lnTo>
                  <a:lnTo>
                    <a:pt x="2487" y="3230"/>
                  </a:lnTo>
                  <a:lnTo>
                    <a:pt x="2539" y="3226"/>
                  </a:lnTo>
                  <a:lnTo>
                    <a:pt x="2590" y="3216"/>
                  </a:lnTo>
                  <a:lnTo>
                    <a:pt x="2640" y="3201"/>
                  </a:lnTo>
                  <a:lnTo>
                    <a:pt x="2685" y="3180"/>
                  </a:lnTo>
                  <a:lnTo>
                    <a:pt x="2727" y="3154"/>
                  </a:lnTo>
                  <a:lnTo>
                    <a:pt x="2767" y="3123"/>
                  </a:lnTo>
                  <a:lnTo>
                    <a:pt x="2802" y="3087"/>
                  </a:lnTo>
                  <a:lnTo>
                    <a:pt x="2833" y="3049"/>
                  </a:lnTo>
                  <a:lnTo>
                    <a:pt x="2859" y="3006"/>
                  </a:lnTo>
                  <a:lnTo>
                    <a:pt x="2879" y="2960"/>
                  </a:lnTo>
                  <a:lnTo>
                    <a:pt x="2895" y="2912"/>
                  </a:lnTo>
                  <a:lnTo>
                    <a:pt x="2905" y="2860"/>
                  </a:lnTo>
                  <a:lnTo>
                    <a:pt x="2908" y="2807"/>
                  </a:lnTo>
                  <a:lnTo>
                    <a:pt x="2905" y="2753"/>
                  </a:lnTo>
                  <a:lnTo>
                    <a:pt x="2895" y="2703"/>
                  </a:lnTo>
                  <a:lnTo>
                    <a:pt x="2879" y="2654"/>
                  </a:lnTo>
                  <a:lnTo>
                    <a:pt x="2859" y="2608"/>
                  </a:lnTo>
                  <a:lnTo>
                    <a:pt x="2833" y="2565"/>
                  </a:lnTo>
                  <a:lnTo>
                    <a:pt x="2802" y="2526"/>
                  </a:lnTo>
                  <a:lnTo>
                    <a:pt x="2767" y="2491"/>
                  </a:lnTo>
                  <a:lnTo>
                    <a:pt x="2727" y="2460"/>
                  </a:lnTo>
                  <a:lnTo>
                    <a:pt x="2685" y="2434"/>
                  </a:lnTo>
                  <a:lnTo>
                    <a:pt x="2640" y="2413"/>
                  </a:lnTo>
                  <a:lnTo>
                    <a:pt x="2590" y="2397"/>
                  </a:lnTo>
                  <a:lnTo>
                    <a:pt x="2539" y="2388"/>
                  </a:lnTo>
                  <a:lnTo>
                    <a:pt x="2487" y="2385"/>
                  </a:lnTo>
                  <a:close/>
                  <a:moveTo>
                    <a:pt x="574" y="1271"/>
                  </a:moveTo>
                  <a:lnTo>
                    <a:pt x="522" y="1275"/>
                  </a:lnTo>
                  <a:lnTo>
                    <a:pt x="470" y="1284"/>
                  </a:lnTo>
                  <a:lnTo>
                    <a:pt x="421" y="1300"/>
                  </a:lnTo>
                  <a:lnTo>
                    <a:pt x="376" y="1321"/>
                  </a:lnTo>
                  <a:lnTo>
                    <a:pt x="334" y="1346"/>
                  </a:lnTo>
                  <a:lnTo>
                    <a:pt x="294" y="1377"/>
                  </a:lnTo>
                  <a:lnTo>
                    <a:pt x="259" y="1413"/>
                  </a:lnTo>
                  <a:lnTo>
                    <a:pt x="228" y="1452"/>
                  </a:lnTo>
                  <a:lnTo>
                    <a:pt x="202" y="1495"/>
                  </a:lnTo>
                  <a:lnTo>
                    <a:pt x="181" y="1541"/>
                  </a:lnTo>
                  <a:lnTo>
                    <a:pt x="166" y="1589"/>
                  </a:lnTo>
                  <a:lnTo>
                    <a:pt x="156" y="1640"/>
                  </a:lnTo>
                  <a:lnTo>
                    <a:pt x="153" y="1694"/>
                  </a:lnTo>
                  <a:lnTo>
                    <a:pt x="156" y="1747"/>
                  </a:lnTo>
                  <a:lnTo>
                    <a:pt x="166" y="1797"/>
                  </a:lnTo>
                  <a:lnTo>
                    <a:pt x="181" y="1846"/>
                  </a:lnTo>
                  <a:lnTo>
                    <a:pt x="202" y="1893"/>
                  </a:lnTo>
                  <a:lnTo>
                    <a:pt x="228" y="1935"/>
                  </a:lnTo>
                  <a:lnTo>
                    <a:pt x="259" y="1974"/>
                  </a:lnTo>
                  <a:lnTo>
                    <a:pt x="294" y="2010"/>
                  </a:lnTo>
                  <a:lnTo>
                    <a:pt x="334" y="2040"/>
                  </a:lnTo>
                  <a:lnTo>
                    <a:pt x="376" y="2066"/>
                  </a:lnTo>
                  <a:lnTo>
                    <a:pt x="421" y="2087"/>
                  </a:lnTo>
                  <a:lnTo>
                    <a:pt x="470" y="2103"/>
                  </a:lnTo>
                  <a:lnTo>
                    <a:pt x="522" y="2112"/>
                  </a:lnTo>
                  <a:lnTo>
                    <a:pt x="574" y="2116"/>
                  </a:lnTo>
                  <a:lnTo>
                    <a:pt x="627" y="2112"/>
                  </a:lnTo>
                  <a:lnTo>
                    <a:pt x="678" y="2103"/>
                  </a:lnTo>
                  <a:lnTo>
                    <a:pt x="726" y="2087"/>
                  </a:lnTo>
                  <a:lnTo>
                    <a:pt x="772" y="2066"/>
                  </a:lnTo>
                  <a:lnTo>
                    <a:pt x="815" y="2040"/>
                  </a:lnTo>
                  <a:lnTo>
                    <a:pt x="854" y="2010"/>
                  </a:lnTo>
                  <a:lnTo>
                    <a:pt x="889" y="1974"/>
                  </a:lnTo>
                  <a:lnTo>
                    <a:pt x="920" y="1935"/>
                  </a:lnTo>
                  <a:lnTo>
                    <a:pt x="946" y="1893"/>
                  </a:lnTo>
                  <a:lnTo>
                    <a:pt x="967" y="1846"/>
                  </a:lnTo>
                  <a:lnTo>
                    <a:pt x="982" y="1797"/>
                  </a:lnTo>
                  <a:lnTo>
                    <a:pt x="992" y="1747"/>
                  </a:lnTo>
                  <a:lnTo>
                    <a:pt x="995" y="1694"/>
                  </a:lnTo>
                  <a:lnTo>
                    <a:pt x="992" y="1640"/>
                  </a:lnTo>
                  <a:lnTo>
                    <a:pt x="982" y="1589"/>
                  </a:lnTo>
                  <a:lnTo>
                    <a:pt x="967" y="1541"/>
                  </a:lnTo>
                  <a:lnTo>
                    <a:pt x="946" y="1495"/>
                  </a:lnTo>
                  <a:lnTo>
                    <a:pt x="920" y="1452"/>
                  </a:lnTo>
                  <a:lnTo>
                    <a:pt x="889" y="1413"/>
                  </a:lnTo>
                  <a:lnTo>
                    <a:pt x="854" y="1377"/>
                  </a:lnTo>
                  <a:lnTo>
                    <a:pt x="815" y="1346"/>
                  </a:lnTo>
                  <a:lnTo>
                    <a:pt x="772" y="1321"/>
                  </a:lnTo>
                  <a:lnTo>
                    <a:pt x="726" y="1300"/>
                  </a:lnTo>
                  <a:lnTo>
                    <a:pt x="678" y="1284"/>
                  </a:lnTo>
                  <a:lnTo>
                    <a:pt x="627" y="1275"/>
                  </a:lnTo>
                  <a:lnTo>
                    <a:pt x="574" y="1271"/>
                  </a:lnTo>
                  <a:close/>
                  <a:moveTo>
                    <a:pt x="2487" y="157"/>
                  </a:moveTo>
                  <a:lnTo>
                    <a:pt x="2434" y="160"/>
                  </a:lnTo>
                  <a:lnTo>
                    <a:pt x="2383" y="170"/>
                  </a:lnTo>
                  <a:lnTo>
                    <a:pt x="2335" y="185"/>
                  </a:lnTo>
                  <a:lnTo>
                    <a:pt x="2289" y="206"/>
                  </a:lnTo>
                  <a:lnTo>
                    <a:pt x="2246" y="233"/>
                  </a:lnTo>
                  <a:lnTo>
                    <a:pt x="2207" y="264"/>
                  </a:lnTo>
                  <a:lnTo>
                    <a:pt x="2172" y="299"/>
                  </a:lnTo>
                  <a:lnTo>
                    <a:pt x="2141" y="338"/>
                  </a:lnTo>
                  <a:lnTo>
                    <a:pt x="2115" y="380"/>
                  </a:lnTo>
                  <a:lnTo>
                    <a:pt x="2094" y="426"/>
                  </a:lnTo>
                  <a:lnTo>
                    <a:pt x="2079" y="476"/>
                  </a:lnTo>
                  <a:lnTo>
                    <a:pt x="2069" y="527"/>
                  </a:lnTo>
                  <a:lnTo>
                    <a:pt x="2066" y="579"/>
                  </a:lnTo>
                  <a:lnTo>
                    <a:pt x="2069" y="633"/>
                  </a:lnTo>
                  <a:lnTo>
                    <a:pt x="2079" y="684"/>
                  </a:lnTo>
                  <a:lnTo>
                    <a:pt x="2094" y="733"/>
                  </a:lnTo>
                  <a:lnTo>
                    <a:pt x="2115" y="778"/>
                  </a:lnTo>
                  <a:lnTo>
                    <a:pt x="2141" y="821"/>
                  </a:lnTo>
                  <a:lnTo>
                    <a:pt x="2172" y="861"/>
                  </a:lnTo>
                  <a:lnTo>
                    <a:pt x="2207" y="896"/>
                  </a:lnTo>
                  <a:lnTo>
                    <a:pt x="2246" y="927"/>
                  </a:lnTo>
                  <a:lnTo>
                    <a:pt x="2289" y="953"/>
                  </a:lnTo>
                  <a:lnTo>
                    <a:pt x="2335" y="974"/>
                  </a:lnTo>
                  <a:lnTo>
                    <a:pt x="2383" y="990"/>
                  </a:lnTo>
                  <a:lnTo>
                    <a:pt x="2434" y="999"/>
                  </a:lnTo>
                  <a:lnTo>
                    <a:pt x="2487" y="1002"/>
                  </a:lnTo>
                  <a:lnTo>
                    <a:pt x="2539" y="999"/>
                  </a:lnTo>
                  <a:lnTo>
                    <a:pt x="2590" y="990"/>
                  </a:lnTo>
                  <a:lnTo>
                    <a:pt x="2640" y="974"/>
                  </a:lnTo>
                  <a:lnTo>
                    <a:pt x="2685" y="953"/>
                  </a:lnTo>
                  <a:lnTo>
                    <a:pt x="2727" y="927"/>
                  </a:lnTo>
                  <a:lnTo>
                    <a:pt x="2767" y="896"/>
                  </a:lnTo>
                  <a:lnTo>
                    <a:pt x="2802" y="861"/>
                  </a:lnTo>
                  <a:lnTo>
                    <a:pt x="2833" y="821"/>
                  </a:lnTo>
                  <a:lnTo>
                    <a:pt x="2859" y="778"/>
                  </a:lnTo>
                  <a:lnTo>
                    <a:pt x="2879" y="733"/>
                  </a:lnTo>
                  <a:lnTo>
                    <a:pt x="2895" y="684"/>
                  </a:lnTo>
                  <a:lnTo>
                    <a:pt x="2905" y="633"/>
                  </a:lnTo>
                  <a:lnTo>
                    <a:pt x="2908" y="579"/>
                  </a:lnTo>
                  <a:lnTo>
                    <a:pt x="2905" y="527"/>
                  </a:lnTo>
                  <a:lnTo>
                    <a:pt x="2895" y="476"/>
                  </a:lnTo>
                  <a:lnTo>
                    <a:pt x="2879" y="426"/>
                  </a:lnTo>
                  <a:lnTo>
                    <a:pt x="2859" y="380"/>
                  </a:lnTo>
                  <a:lnTo>
                    <a:pt x="2833" y="338"/>
                  </a:lnTo>
                  <a:lnTo>
                    <a:pt x="2802" y="299"/>
                  </a:lnTo>
                  <a:lnTo>
                    <a:pt x="2767" y="264"/>
                  </a:lnTo>
                  <a:lnTo>
                    <a:pt x="2727" y="233"/>
                  </a:lnTo>
                  <a:lnTo>
                    <a:pt x="2685" y="206"/>
                  </a:lnTo>
                  <a:lnTo>
                    <a:pt x="2640" y="185"/>
                  </a:lnTo>
                  <a:lnTo>
                    <a:pt x="2590" y="170"/>
                  </a:lnTo>
                  <a:lnTo>
                    <a:pt x="2539" y="160"/>
                  </a:lnTo>
                  <a:lnTo>
                    <a:pt x="2487" y="157"/>
                  </a:lnTo>
                  <a:close/>
                  <a:moveTo>
                    <a:pt x="2487" y="0"/>
                  </a:moveTo>
                  <a:lnTo>
                    <a:pt x="2546" y="3"/>
                  </a:lnTo>
                  <a:lnTo>
                    <a:pt x="2603" y="12"/>
                  </a:lnTo>
                  <a:lnTo>
                    <a:pt x="2657" y="26"/>
                  </a:lnTo>
                  <a:lnTo>
                    <a:pt x="2710" y="45"/>
                  </a:lnTo>
                  <a:lnTo>
                    <a:pt x="2761" y="69"/>
                  </a:lnTo>
                  <a:lnTo>
                    <a:pt x="2807" y="99"/>
                  </a:lnTo>
                  <a:lnTo>
                    <a:pt x="2852" y="131"/>
                  </a:lnTo>
                  <a:lnTo>
                    <a:pt x="2893" y="169"/>
                  </a:lnTo>
                  <a:lnTo>
                    <a:pt x="2930" y="210"/>
                  </a:lnTo>
                  <a:lnTo>
                    <a:pt x="2963" y="254"/>
                  </a:lnTo>
                  <a:lnTo>
                    <a:pt x="2991" y="301"/>
                  </a:lnTo>
                  <a:lnTo>
                    <a:pt x="3016" y="351"/>
                  </a:lnTo>
                  <a:lnTo>
                    <a:pt x="3035" y="404"/>
                  </a:lnTo>
                  <a:lnTo>
                    <a:pt x="3050" y="460"/>
                  </a:lnTo>
                  <a:lnTo>
                    <a:pt x="3058" y="516"/>
                  </a:lnTo>
                  <a:lnTo>
                    <a:pt x="3061" y="576"/>
                  </a:lnTo>
                  <a:lnTo>
                    <a:pt x="3058" y="635"/>
                  </a:lnTo>
                  <a:lnTo>
                    <a:pt x="3050" y="692"/>
                  </a:lnTo>
                  <a:lnTo>
                    <a:pt x="3035" y="748"/>
                  </a:lnTo>
                  <a:lnTo>
                    <a:pt x="3016" y="800"/>
                  </a:lnTo>
                  <a:lnTo>
                    <a:pt x="2991" y="850"/>
                  </a:lnTo>
                  <a:lnTo>
                    <a:pt x="2963" y="899"/>
                  </a:lnTo>
                  <a:lnTo>
                    <a:pt x="2930" y="943"/>
                  </a:lnTo>
                  <a:lnTo>
                    <a:pt x="2893" y="983"/>
                  </a:lnTo>
                  <a:lnTo>
                    <a:pt x="2852" y="1020"/>
                  </a:lnTo>
                  <a:lnTo>
                    <a:pt x="2807" y="1054"/>
                  </a:lnTo>
                  <a:lnTo>
                    <a:pt x="2761" y="1083"/>
                  </a:lnTo>
                  <a:lnTo>
                    <a:pt x="2710" y="1107"/>
                  </a:lnTo>
                  <a:lnTo>
                    <a:pt x="2657" y="1126"/>
                  </a:lnTo>
                  <a:lnTo>
                    <a:pt x="2603" y="1141"/>
                  </a:lnTo>
                  <a:lnTo>
                    <a:pt x="2546" y="1149"/>
                  </a:lnTo>
                  <a:lnTo>
                    <a:pt x="2487" y="1152"/>
                  </a:lnTo>
                  <a:lnTo>
                    <a:pt x="2427" y="1149"/>
                  </a:lnTo>
                  <a:lnTo>
                    <a:pt x="2367" y="1140"/>
                  </a:lnTo>
                  <a:lnTo>
                    <a:pt x="2311" y="1124"/>
                  </a:lnTo>
                  <a:lnTo>
                    <a:pt x="2257" y="1103"/>
                  </a:lnTo>
                  <a:lnTo>
                    <a:pt x="2205" y="1078"/>
                  </a:lnTo>
                  <a:lnTo>
                    <a:pt x="2158" y="1046"/>
                  </a:lnTo>
                  <a:lnTo>
                    <a:pt x="2113" y="1012"/>
                  </a:lnTo>
                  <a:lnTo>
                    <a:pt x="2072" y="972"/>
                  </a:lnTo>
                  <a:lnTo>
                    <a:pt x="2035" y="929"/>
                  </a:lnTo>
                  <a:lnTo>
                    <a:pt x="1106" y="1470"/>
                  </a:lnTo>
                  <a:lnTo>
                    <a:pt x="1125" y="1525"/>
                  </a:lnTo>
                  <a:lnTo>
                    <a:pt x="1138" y="1579"/>
                  </a:lnTo>
                  <a:lnTo>
                    <a:pt x="1147" y="1635"/>
                  </a:lnTo>
                  <a:lnTo>
                    <a:pt x="1149" y="1691"/>
                  </a:lnTo>
                  <a:lnTo>
                    <a:pt x="1147" y="1748"/>
                  </a:lnTo>
                  <a:lnTo>
                    <a:pt x="1138" y="1803"/>
                  </a:lnTo>
                  <a:lnTo>
                    <a:pt x="1125" y="1858"/>
                  </a:lnTo>
                  <a:lnTo>
                    <a:pt x="1106" y="1912"/>
                  </a:lnTo>
                  <a:lnTo>
                    <a:pt x="2035" y="2454"/>
                  </a:lnTo>
                  <a:lnTo>
                    <a:pt x="2072" y="2411"/>
                  </a:lnTo>
                  <a:lnTo>
                    <a:pt x="2113" y="2371"/>
                  </a:lnTo>
                  <a:lnTo>
                    <a:pt x="2158" y="2337"/>
                  </a:lnTo>
                  <a:lnTo>
                    <a:pt x="2205" y="2305"/>
                  </a:lnTo>
                  <a:lnTo>
                    <a:pt x="2257" y="2280"/>
                  </a:lnTo>
                  <a:lnTo>
                    <a:pt x="2311" y="2259"/>
                  </a:lnTo>
                  <a:lnTo>
                    <a:pt x="2367" y="2243"/>
                  </a:lnTo>
                  <a:lnTo>
                    <a:pt x="2427" y="2234"/>
                  </a:lnTo>
                  <a:lnTo>
                    <a:pt x="2487" y="2231"/>
                  </a:lnTo>
                  <a:lnTo>
                    <a:pt x="2546" y="2234"/>
                  </a:lnTo>
                  <a:lnTo>
                    <a:pt x="2603" y="2242"/>
                  </a:lnTo>
                  <a:lnTo>
                    <a:pt x="2657" y="2257"/>
                  </a:lnTo>
                  <a:lnTo>
                    <a:pt x="2710" y="2276"/>
                  </a:lnTo>
                  <a:lnTo>
                    <a:pt x="2761" y="2300"/>
                  </a:lnTo>
                  <a:lnTo>
                    <a:pt x="2807" y="2329"/>
                  </a:lnTo>
                  <a:lnTo>
                    <a:pt x="2852" y="2363"/>
                  </a:lnTo>
                  <a:lnTo>
                    <a:pt x="2893" y="2399"/>
                  </a:lnTo>
                  <a:lnTo>
                    <a:pt x="2930" y="2440"/>
                  </a:lnTo>
                  <a:lnTo>
                    <a:pt x="2963" y="2484"/>
                  </a:lnTo>
                  <a:lnTo>
                    <a:pt x="2991" y="2532"/>
                  </a:lnTo>
                  <a:lnTo>
                    <a:pt x="3016" y="2583"/>
                  </a:lnTo>
                  <a:lnTo>
                    <a:pt x="3035" y="2635"/>
                  </a:lnTo>
                  <a:lnTo>
                    <a:pt x="3050" y="2691"/>
                  </a:lnTo>
                  <a:lnTo>
                    <a:pt x="3058" y="2748"/>
                  </a:lnTo>
                  <a:lnTo>
                    <a:pt x="3061" y="2807"/>
                  </a:lnTo>
                  <a:lnTo>
                    <a:pt x="3058" y="2866"/>
                  </a:lnTo>
                  <a:lnTo>
                    <a:pt x="3050" y="2923"/>
                  </a:lnTo>
                  <a:lnTo>
                    <a:pt x="3035" y="2979"/>
                  </a:lnTo>
                  <a:lnTo>
                    <a:pt x="3016" y="3032"/>
                  </a:lnTo>
                  <a:lnTo>
                    <a:pt x="2991" y="3082"/>
                  </a:lnTo>
                  <a:lnTo>
                    <a:pt x="2963" y="3129"/>
                  </a:lnTo>
                  <a:lnTo>
                    <a:pt x="2930" y="3173"/>
                  </a:lnTo>
                  <a:lnTo>
                    <a:pt x="2893" y="3214"/>
                  </a:lnTo>
                  <a:lnTo>
                    <a:pt x="2852" y="3252"/>
                  </a:lnTo>
                  <a:lnTo>
                    <a:pt x="2807" y="3284"/>
                  </a:lnTo>
                  <a:lnTo>
                    <a:pt x="2761" y="3314"/>
                  </a:lnTo>
                  <a:lnTo>
                    <a:pt x="2710" y="3338"/>
                  </a:lnTo>
                  <a:lnTo>
                    <a:pt x="2657" y="3357"/>
                  </a:lnTo>
                  <a:lnTo>
                    <a:pt x="2603" y="3371"/>
                  </a:lnTo>
                  <a:lnTo>
                    <a:pt x="2546" y="3380"/>
                  </a:lnTo>
                  <a:lnTo>
                    <a:pt x="2487" y="3383"/>
                  </a:lnTo>
                  <a:lnTo>
                    <a:pt x="2428" y="3380"/>
                  </a:lnTo>
                  <a:lnTo>
                    <a:pt x="2371" y="3371"/>
                  </a:lnTo>
                  <a:lnTo>
                    <a:pt x="2316" y="3357"/>
                  </a:lnTo>
                  <a:lnTo>
                    <a:pt x="2263" y="3338"/>
                  </a:lnTo>
                  <a:lnTo>
                    <a:pt x="2213" y="3314"/>
                  </a:lnTo>
                  <a:lnTo>
                    <a:pt x="2166" y="3284"/>
                  </a:lnTo>
                  <a:lnTo>
                    <a:pt x="2122" y="3252"/>
                  </a:lnTo>
                  <a:lnTo>
                    <a:pt x="2081" y="3214"/>
                  </a:lnTo>
                  <a:lnTo>
                    <a:pt x="2044" y="3173"/>
                  </a:lnTo>
                  <a:lnTo>
                    <a:pt x="2010" y="3129"/>
                  </a:lnTo>
                  <a:lnTo>
                    <a:pt x="1982" y="3082"/>
                  </a:lnTo>
                  <a:lnTo>
                    <a:pt x="1958" y="3032"/>
                  </a:lnTo>
                  <a:lnTo>
                    <a:pt x="1938" y="2979"/>
                  </a:lnTo>
                  <a:lnTo>
                    <a:pt x="1925" y="2923"/>
                  </a:lnTo>
                  <a:lnTo>
                    <a:pt x="1915" y="2866"/>
                  </a:lnTo>
                  <a:lnTo>
                    <a:pt x="1913" y="2807"/>
                  </a:lnTo>
                  <a:lnTo>
                    <a:pt x="1914" y="2761"/>
                  </a:lnTo>
                  <a:lnTo>
                    <a:pt x="1920" y="2716"/>
                  </a:lnTo>
                  <a:lnTo>
                    <a:pt x="1929" y="2672"/>
                  </a:lnTo>
                  <a:lnTo>
                    <a:pt x="1940" y="2629"/>
                  </a:lnTo>
                  <a:lnTo>
                    <a:pt x="1955" y="2588"/>
                  </a:lnTo>
                  <a:lnTo>
                    <a:pt x="1026" y="2046"/>
                  </a:lnTo>
                  <a:lnTo>
                    <a:pt x="989" y="2089"/>
                  </a:lnTo>
                  <a:lnTo>
                    <a:pt x="948" y="2129"/>
                  </a:lnTo>
                  <a:lnTo>
                    <a:pt x="903" y="2164"/>
                  </a:lnTo>
                  <a:lnTo>
                    <a:pt x="855" y="2195"/>
                  </a:lnTo>
                  <a:lnTo>
                    <a:pt x="804" y="2220"/>
                  </a:lnTo>
                  <a:lnTo>
                    <a:pt x="750" y="2241"/>
                  </a:lnTo>
                  <a:lnTo>
                    <a:pt x="694" y="2257"/>
                  </a:lnTo>
                  <a:lnTo>
                    <a:pt x="634" y="2266"/>
                  </a:lnTo>
                  <a:lnTo>
                    <a:pt x="574" y="2270"/>
                  </a:lnTo>
                  <a:lnTo>
                    <a:pt x="515" y="2266"/>
                  </a:lnTo>
                  <a:lnTo>
                    <a:pt x="458" y="2258"/>
                  </a:lnTo>
                  <a:lnTo>
                    <a:pt x="404" y="2243"/>
                  </a:lnTo>
                  <a:lnTo>
                    <a:pt x="351" y="2224"/>
                  </a:lnTo>
                  <a:lnTo>
                    <a:pt x="300" y="2200"/>
                  </a:lnTo>
                  <a:lnTo>
                    <a:pt x="253" y="2171"/>
                  </a:lnTo>
                  <a:lnTo>
                    <a:pt x="209" y="2138"/>
                  </a:lnTo>
                  <a:lnTo>
                    <a:pt x="168" y="2101"/>
                  </a:lnTo>
                  <a:lnTo>
                    <a:pt x="131" y="2060"/>
                  </a:lnTo>
                  <a:lnTo>
                    <a:pt x="98" y="2016"/>
                  </a:lnTo>
                  <a:lnTo>
                    <a:pt x="70" y="1968"/>
                  </a:lnTo>
                  <a:lnTo>
                    <a:pt x="45" y="1918"/>
                  </a:lnTo>
                  <a:lnTo>
                    <a:pt x="26" y="1865"/>
                  </a:lnTo>
                  <a:lnTo>
                    <a:pt x="11" y="1810"/>
                  </a:lnTo>
                  <a:lnTo>
                    <a:pt x="3" y="1752"/>
                  </a:lnTo>
                  <a:lnTo>
                    <a:pt x="0" y="1694"/>
                  </a:lnTo>
                  <a:lnTo>
                    <a:pt x="3" y="1635"/>
                  </a:lnTo>
                  <a:lnTo>
                    <a:pt x="11" y="1577"/>
                  </a:lnTo>
                  <a:lnTo>
                    <a:pt x="26" y="1522"/>
                  </a:lnTo>
                  <a:lnTo>
                    <a:pt x="45" y="1469"/>
                  </a:lnTo>
                  <a:lnTo>
                    <a:pt x="70" y="1418"/>
                  </a:lnTo>
                  <a:lnTo>
                    <a:pt x="98" y="1371"/>
                  </a:lnTo>
                  <a:lnTo>
                    <a:pt x="131" y="1327"/>
                  </a:lnTo>
                  <a:lnTo>
                    <a:pt x="168" y="1286"/>
                  </a:lnTo>
                  <a:lnTo>
                    <a:pt x="209" y="1248"/>
                  </a:lnTo>
                  <a:lnTo>
                    <a:pt x="253" y="1216"/>
                  </a:lnTo>
                  <a:lnTo>
                    <a:pt x="300" y="1187"/>
                  </a:lnTo>
                  <a:lnTo>
                    <a:pt x="351" y="1163"/>
                  </a:lnTo>
                  <a:lnTo>
                    <a:pt x="404" y="1144"/>
                  </a:lnTo>
                  <a:lnTo>
                    <a:pt x="458" y="1129"/>
                  </a:lnTo>
                  <a:lnTo>
                    <a:pt x="515" y="1121"/>
                  </a:lnTo>
                  <a:lnTo>
                    <a:pt x="574" y="1118"/>
                  </a:lnTo>
                  <a:lnTo>
                    <a:pt x="634" y="1121"/>
                  </a:lnTo>
                  <a:lnTo>
                    <a:pt x="693" y="1130"/>
                  </a:lnTo>
                  <a:lnTo>
                    <a:pt x="749" y="1145"/>
                  </a:lnTo>
                  <a:lnTo>
                    <a:pt x="802" y="1166"/>
                  </a:lnTo>
                  <a:lnTo>
                    <a:pt x="853" y="1192"/>
                  </a:lnTo>
                  <a:lnTo>
                    <a:pt x="901" y="1222"/>
                  </a:lnTo>
                  <a:lnTo>
                    <a:pt x="946" y="1258"/>
                  </a:lnTo>
                  <a:lnTo>
                    <a:pt x="988" y="1297"/>
                  </a:lnTo>
                  <a:lnTo>
                    <a:pt x="1026" y="1341"/>
                  </a:lnTo>
                  <a:lnTo>
                    <a:pt x="1955" y="795"/>
                  </a:lnTo>
                  <a:lnTo>
                    <a:pt x="1940" y="754"/>
                  </a:lnTo>
                  <a:lnTo>
                    <a:pt x="1929" y="711"/>
                  </a:lnTo>
                  <a:lnTo>
                    <a:pt x="1920" y="667"/>
                  </a:lnTo>
                  <a:lnTo>
                    <a:pt x="1914" y="622"/>
                  </a:lnTo>
                  <a:lnTo>
                    <a:pt x="1913" y="576"/>
                  </a:lnTo>
                  <a:lnTo>
                    <a:pt x="1915" y="516"/>
                  </a:lnTo>
                  <a:lnTo>
                    <a:pt x="1925" y="460"/>
                  </a:lnTo>
                  <a:lnTo>
                    <a:pt x="1938" y="404"/>
                  </a:lnTo>
                  <a:lnTo>
                    <a:pt x="1958" y="351"/>
                  </a:lnTo>
                  <a:lnTo>
                    <a:pt x="1982" y="301"/>
                  </a:lnTo>
                  <a:lnTo>
                    <a:pt x="2010" y="254"/>
                  </a:lnTo>
                  <a:lnTo>
                    <a:pt x="2044" y="210"/>
                  </a:lnTo>
                  <a:lnTo>
                    <a:pt x="2081" y="169"/>
                  </a:lnTo>
                  <a:lnTo>
                    <a:pt x="2122" y="131"/>
                  </a:lnTo>
                  <a:lnTo>
                    <a:pt x="2166" y="99"/>
                  </a:lnTo>
                  <a:lnTo>
                    <a:pt x="2213" y="69"/>
                  </a:lnTo>
                  <a:lnTo>
                    <a:pt x="2263" y="45"/>
                  </a:lnTo>
                  <a:lnTo>
                    <a:pt x="2316" y="26"/>
                  </a:lnTo>
                  <a:lnTo>
                    <a:pt x="2371" y="12"/>
                  </a:lnTo>
                  <a:lnTo>
                    <a:pt x="2428" y="3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88355" y="1753571"/>
            <a:ext cx="1162652" cy="1153530"/>
            <a:chOff x="6333788" y="2259934"/>
            <a:chExt cx="1488830" cy="1488831"/>
          </a:xfrm>
        </p:grpSpPr>
        <p:sp>
          <p:nvSpPr>
            <p:cNvPr id="10" name="Oval 9"/>
            <p:cNvSpPr/>
            <p:nvPr/>
          </p:nvSpPr>
          <p:spPr>
            <a:xfrm>
              <a:off x="6333788" y="2259934"/>
              <a:ext cx="1488830" cy="14888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23"/>
            <p:cNvSpPr>
              <a:spLocks noEditPoints="1"/>
            </p:cNvSpPr>
            <p:nvPr/>
          </p:nvSpPr>
          <p:spPr bwMode="auto">
            <a:xfrm>
              <a:off x="6682122" y="2612237"/>
              <a:ext cx="792163" cy="784225"/>
            </a:xfrm>
            <a:custGeom>
              <a:avLst/>
              <a:gdLst>
                <a:gd name="T0" fmla="*/ 1253 w 3493"/>
                <a:gd name="T1" fmla="*/ 3017 h 3458"/>
                <a:gd name="T2" fmla="*/ 822 w 3493"/>
                <a:gd name="T3" fmla="*/ 3017 h 3458"/>
                <a:gd name="T4" fmla="*/ 1561 w 3493"/>
                <a:gd name="T5" fmla="*/ 2344 h 3458"/>
                <a:gd name="T6" fmla="*/ 514 w 3493"/>
                <a:gd name="T7" fmla="*/ 2344 h 3458"/>
                <a:gd name="T8" fmla="*/ 514 w 3493"/>
                <a:gd name="T9" fmla="*/ 2344 h 3458"/>
                <a:gd name="T10" fmla="*/ 1073 w 3493"/>
                <a:gd name="T11" fmla="*/ 3017 h 3458"/>
                <a:gd name="T12" fmla="*/ 1002 w 3493"/>
                <a:gd name="T13" fmla="*/ 3017 h 3458"/>
                <a:gd name="T14" fmla="*/ 141 w 3493"/>
                <a:gd name="T15" fmla="*/ 3110 h 3458"/>
                <a:gd name="T16" fmla="*/ 0 w 3493"/>
                <a:gd name="T17" fmla="*/ 1856 h 3458"/>
                <a:gd name="T18" fmla="*/ 1332 w 3493"/>
                <a:gd name="T19" fmla="*/ 3326 h 3458"/>
                <a:gd name="T20" fmla="*/ 1576 w 3493"/>
                <a:gd name="T21" fmla="*/ 3340 h 3458"/>
                <a:gd name="T22" fmla="*/ 1740 w 3493"/>
                <a:gd name="T23" fmla="*/ 3362 h 3458"/>
                <a:gd name="T24" fmla="*/ 1802 w 3493"/>
                <a:gd name="T25" fmla="*/ 3390 h 3458"/>
                <a:gd name="T26" fmla="*/ 1740 w 3493"/>
                <a:gd name="T27" fmla="*/ 3418 h 3458"/>
                <a:gd name="T28" fmla="*/ 1575 w 3493"/>
                <a:gd name="T29" fmla="*/ 3440 h 3458"/>
                <a:gd name="T30" fmla="*/ 1332 w 3493"/>
                <a:gd name="T31" fmla="*/ 3454 h 3458"/>
                <a:gd name="T32" fmla="*/ 1039 w 3493"/>
                <a:gd name="T33" fmla="*/ 3457 h 3458"/>
                <a:gd name="T34" fmla="*/ 767 w 3493"/>
                <a:gd name="T35" fmla="*/ 3449 h 3458"/>
                <a:gd name="T36" fmla="*/ 559 w 3493"/>
                <a:gd name="T37" fmla="*/ 3429 h 3458"/>
                <a:gd name="T38" fmla="*/ 443 w 3493"/>
                <a:gd name="T39" fmla="*/ 3405 h 3458"/>
                <a:gd name="T40" fmla="*/ 442 w 3493"/>
                <a:gd name="T41" fmla="*/ 3376 h 3458"/>
                <a:gd name="T42" fmla="*/ 554 w 3493"/>
                <a:gd name="T43" fmla="*/ 3351 h 3458"/>
                <a:gd name="T44" fmla="*/ 755 w 3493"/>
                <a:gd name="T45" fmla="*/ 3332 h 3458"/>
                <a:gd name="T46" fmla="*/ 0 w 3493"/>
                <a:gd name="T47" fmla="*/ 1856 h 3458"/>
                <a:gd name="T48" fmla="*/ 2704 w 3493"/>
                <a:gd name="T49" fmla="*/ 1532 h 3458"/>
                <a:gd name="T50" fmla="*/ 2984 w 3493"/>
                <a:gd name="T51" fmla="*/ 1625 h 3458"/>
                <a:gd name="T52" fmla="*/ 3217 w 3493"/>
                <a:gd name="T53" fmla="*/ 1796 h 3458"/>
                <a:gd name="T54" fmla="*/ 3388 w 3493"/>
                <a:gd name="T55" fmla="*/ 2029 h 3458"/>
                <a:gd name="T56" fmla="*/ 3480 w 3493"/>
                <a:gd name="T57" fmla="*/ 2308 h 3458"/>
                <a:gd name="T58" fmla="*/ 3487 w 3493"/>
                <a:gd name="T59" fmla="*/ 3223 h 3458"/>
                <a:gd name="T60" fmla="*/ 3402 w 3493"/>
                <a:gd name="T61" fmla="*/ 3265 h 3458"/>
                <a:gd name="T62" fmla="*/ 3278 w 3493"/>
                <a:gd name="T63" fmla="*/ 3313 h 3458"/>
                <a:gd name="T64" fmla="*/ 3070 w 3493"/>
                <a:gd name="T65" fmla="*/ 3373 h 3458"/>
                <a:gd name="T66" fmla="*/ 2784 w 3493"/>
                <a:gd name="T67" fmla="*/ 3427 h 3458"/>
                <a:gd name="T68" fmla="*/ 2423 w 3493"/>
                <a:gd name="T69" fmla="*/ 3456 h 3458"/>
                <a:gd name="T70" fmla="*/ 2006 w 3493"/>
                <a:gd name="T71" fmla="*/ 3444 h 3458"/>
                <a:gd name="T72" fmla="*/ 1905 w 3493"/>
                <a:gd name="T73" fmla="*/ 3390 h 3458"/>
                <a:gd name="T74" fmla="*/ 1897 w 3493"/>
                <a:gd name="T75" fmla="*/ 3348 h 3458"/>
                <a:gd name="T76" fmla="*/ 1842 w 3493"/>
                <a:gd name="T77" fmla="*/ 3311 h 3458"/>
                <a:gd name="T78" fmla="*/ 2250 w 3493"/>
                <a:gd name="T79" fmla="*/ 1788 h 3458"/>
                <a:gd name="T80" fmla="*/ 1439 w 3493"/>
                <a:gd name="T81" fmla="*/ 1657 h 3458"/>
                <a:gd name="T82" fmla="*/ 1705 w 3493"/>
                <a:gd name="T83" fmla="*/ 1547 h 3458"/>
                <a:gd name="T84" fmla="*/ 2240 w 3493"/>
                <a:gd name="T85" fmla="*/ 0 h 3458"/>
                <a:gd name="T86" fmla="*/ 2510 w 3493"/>
                <a:gd name="T87" fmla="*/ 51 h 3458"/>
                <a:gd name="T88" fmla="*/ 2736 w 3493"/>
                <a:gd name="T89" fmla="*/ 192 h 3458"/>
                <a:gd name="T90" fmla="*/ 2896 w 3493"/>
                <a:gd name="T91" fmla="*/ 403 h 3458"/>
                <a:gd name="T92" fmla="*/ 2972 w 3493"/>
                <a:gd name="T93" fmla="*/ 664 h 3458"/>
                <a:gd name="T94" fmla="*/ 2945 w 3493"/>
                <a:gd name="T95" fmla="*/ 941 h 3458"/>
                <a:gd name="T96" fmla="*/ 2826 w 3493"/>
                <a:gd name="T97" fmla="*/ 1179 h 3458"/>
                <a:gd name="T98" fmla="*/ 2630 w 3493"/>
                <a:gd name="T99" fmla="*/ 1358 h 3458"/>
                <a:gd name="T100" fmla="*/ 2380 w 3493"/>
                <a:gd name="T101" fmla="*/ 1456 h 3458"/>
                <a:gd name="T102" fmla="*/ 2101 w 3493"/>
                <a:gd name="T103" fmla="*/ 1456 h 3458"/>
                <a:gd name="T104" fmla="*/ 1851 w 3493"/>
                <a:gd name="T105" fmla="*/ 1358 h 3458"/>
                <a:gd name="T106" fmla="*/ 1655 w 3493"/>
                <a:gd name="T107" fmla="*/ 1179 h 3458"/>
                <a:gd name="T108" fmla="*/ 1534 w 3493"/>
                <a:gd name="T109" fmla="*/ 941 h 3458"/>
                <a:gd name="T110" fmla="*/ 1508 w 3493"/>
                <a:gd name="T111" fmla="*/ 664 h 3458"/>
                <a:gd name="T112" fmla="*/ 1584 w 3493"/>
                <a:gd name="T113" fmla="*/ 403 h 3458"/>
                <a:gd name="T114" fmla="*/ 1745 w 3493"/>
                <a:gd name="T115" fmla="*/ 192 h 3458"/>
                <a:gd name="T116" fmla="*/ 1969 w 3493"/>
                <a:gd name="T117" fmla="*/ 51 h 3458"/>
                <a:gd name="T118" fmla="*/ 2240 w 3493"/>
                <a:gd name="T119" fmla="*/ 0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93" h="3458">
                  <a:moveTo>
                    <a:pt x="1253" y="2489"/>
                  </a:moveTo>
                  <a:lnTo>
                    <a:pt x="1376" y="2489"/>
                  </a:lnTo>
                  <a:lnTo>
                    <a:pt x="1376" y="3017"/>
                  </a:lnTo>
                  <a:lnTo>
                    <a:pt x="1253" y="3017"/>
                  </a:lnTo>
                  <a:lnTo>
                    <a:pt x="1253" y="2489"/>
                  </a:lnTo>
                  <a:close/>
                  <a:moveTo>
                    <a:pt x="699" y="2489"/>
                  </a:moveTo>
                  <a:lnTo>
                    <a:pt x="822" y="2489"/>
                  </a:lnTo>
                  <a:lnTo>
                    <a:pt x="822" y="3017"/>
                  </a:lnTo>
                  <a:lnTo>
                    <a:pt x="699" y="3017"/>
                  </a:lnTo>
                  <a:lnTo>
                    <a:pt x="699" y="2489"/>
                  </a:lnTo>
                  <a:close/>
                  <a:moveTo>
                    <a:pt x="1438" y="2344"/>
                  </a:moveTo>
                  <a:lnTo>
                    <a:pt x="1561" y="2344"/>
                  </a:lnTo>
                  <a:lnTo>
                    <a:pt x="1561" y="3017"/>
                  </a:lnTo>
                  <a:lnTo>
                    <a:pt x="1438" y="3017"/>
                  </a:lnTo>
                  <a:lnTo>
                    <a:pt x="1438" y="2344"/>
                  </a:lnTo>
                  <a:close/>
                  <a:moveTo>
                    <a:pt x="514" y="2344"/>
                  </a:moveTo>
                  <a:lnTo>
                    <a:pt x="637" y="2344"/>
                  </a:lnTo>
                  <a:lnTo>
                    <a:pt x="637" y="3017"/>
                  </a:lnTo>
                  <a:lnTo>
                    <a:pt x="514" y="3017"/>
                  </a:lnTo>
                  <a:lnTo>
                    <a:pt x="514" y="2344"/>
                  </a:lnTo>
                  <a:close/>
                  <a:moveTo>
                    <a:pt x="1073" y="2249"/>
                  </a:moveTo>
                  <a:lnTo>
                    <a:pt x="1197" y="2249"/>
                  </a:lnTo>
                  <a:lnTo>
                    <a:pt x="1197" y="3017"/>
                  </a:lnTo>
                  <a:lnTo>
                    <a:pt x="1073" y="3017"/>
                  </a:lnTo>
                  <a:lnTo>
                    <a:pt x="1073" y="2249"/>
                  </a:lnTo>
                  <a:close/>
                  <a:moveTo>
                    <a:pt x="879" y="2154"/>
                  </a:moveTo>
                  <a:lnTo>
                    <a:pt x="1002" y="2154"/>
                  </a:lnTo>
                  <a:lnTo>
                    <a:pt x="1002" y="3017"/>
                  </a:lnTo>
                  <a:lnTo>
                    <a:pt x="879" y="3017"/>
                  </a:lnTo>
                  <a:lnTo>
                    <a:pt x="879" y="2154"/>
                  </a:lnTo>
                  <a:close/>
                  <a:moveTo>
                    <a:pt x="141" y="1962"/>
                  </a:moveTo>
                  <a:lnTo>
                    <a:pt x="141" y="3110"/>
                  </a:lnTo>
                  <a:lnTo>
                    <a:pt x="2007" y="3110"/>
                  </a:lnTo>
                  <a:lnTo>
                    <a:pt x="2007" y="1962"/>
                  </a:lnTo>
                  <a:lnTo>
                    <a:pt x="141" y="1962"/>
                  </a:lnTo>
                  <a:close/>
                  <a:moveTo>
                    <a:pt x="0" y="1856"/>
                  </a:moveTo>
                  <a:lnTo>
                    <a:pt x="2148" y="1856"/>
                  </a:lnTo>
                  <a:lnTo>
                    <a:pt x="2148" y="3227"/>
                  </a:lnTo>
                  <a:lnTo>
                    <a:pt x="1332" y="3227"/>
                  </a:lnTo>
                  <a:lnTo>
                    <a:pt x="1332" y="3326"/>
                  </a:lnTo>
                  <a:lnTo>
                    <a:pt x="1399" y="3329"/>
                  </a:lnTo>
                  <a:lnTo>
                    <a:pt x="1463" y="3332"/>
                  </a:lnTo>
                  <a:lnTo>
                    <a:pt x="1521" y="3335"/>
                  </a:lnTo>
                  <a:lnTo>
                    <a:pt x="1576" y="3340"/>
                  </a:lnTo>
                  <a:lnTo>
                    <a:pt x="1625" y="3345"/>
                  </a:lnTo>
                  <a:lnTo>
                    <a:pt x="1670" y="3350"/>
                  </a:lnTo>
                  <a:lnTo>
                    <a:pt x="1708" y="3356"/>
                  </a:lnTo>
                  <a:lnTo>
                    <a:pt x="1740" y="3362"/>
                  </a:lnTo>
                  <a:lnTo>
                    <a:pt x="1767" y="3369"/>
                  </a:lnTo>
                  <a:lnTo>
                    <a:pt x="1786" y="3375"/>
                  </a:lnTo>
                  <a:lnTo>
                    <a:pt x="1798" y="3382"/>
                  </a:lnTo>
                  <a:lnTo>
                    <a:pt x="1802" y="3390"/>
                  </a:lnTo>
                  <a:lnTo>
                    <a:pt x="1798" y="3397"/>
                  </a:lnTo>
                  <a:lnTo>
                    <a:pt x="1786" y="3405"/>
                  </a:lnTo>
                  <a:lnTo>
                    <a:pt x="1767" y="3411"/>
                  </a:lnTo>
                  <a:lnTo>
                    <a:pt x="1740" y="3418"/>
                  </a:lnTo>
                  <a:lnTo>
                    <a:pt x="1708" y="3424"/>
                  </a:lnTo>
                  <a:lnTo>
                    <a:pt x="1670" y="3429"/>
                  </a:lnTo>
                  <a:lnTo>
                    <a:pt x="1625" y="3435"/>
                  </a:lnTo>
                  <a:lnTo>
                    <a:pt x="1575" y="3440"/>
                  </a:lnTo>
                  <a:lnTo>
                    <a:pt x="1520" y="3444"/>
                  </a:lnTo>
                  <a:lnTo>
                    <a:pt x="1461" y="3449"/>
                  </a:lnTo>
                  <a:lnTo>
                    <a:pt x="1398" y="3452"/>
                  </a:lnTo>
                  <a:lnTo>
                    <a:pt x="1332" y="3454"/>
                  </a:lnTo>
                  <a:lnTo>
                    <a:pt x="1262" y="3456"/>
                  </a:lnTo>
                  <a:lnTo>
                    <a:pt x="1189" y="3457"/>
                  </a:lnTo>
                  <a:lnTo>
                    <a:pt x="1114" y="3457"/>
                  </a:lnTo>
                  <a:lnTo>
                    <a:pt x="1039" y="3457"/>
                  </a:lnTo>
                  <a:lnTo>
                    <a:pt x="966" y="3456"/>
                  </a:lnTo>
                  <a:lnTo>
                    <a:pt x="897" y="3454"/>
                  </a:lnTo>
                  <a:lnTo>
                    <a:pt x="830" y="3452"/>
                  </a:lnTo>
                  <a:lnTo>
                    <a:pt x="767" y="3449"/>
                  </a:lnTo>
                  <a:lnTo>
                    <a:pt x="708" y="3444"/>
                  </a:lnTo>
                  <a:lnTo>
                    <a:pt x="653" y="3440"/>
                  </a:lnTo>
                  <a:lnTo>
                    <a:pt x="604" y="3435"/>
                  </a:lnTo>
                  <a:lnTo>
                    <a:pt x="559" y="3429"/>
                  </a:lnTo>
                  <a:lnTo>
                    <a:pt x="521" y="3424"/>
                  </a:lnTo>
                  <a:lnTo>
                    <a:pt x="488" y="3418"/>
                  </a:lnTo>
                  <a:lnTo>
                    <a:pt x="462" y="3411"/>
                  </a:lnTo>
                  <a:lnTo>
                    <a:pt x="443" y="3405"/>
                  </a:lnTo>
                  <a:lnTo>
                    <a:pt x="431" y="3397"/>
                  </a:lnTo>
                  <a:lnTo>
                    <a:pt x="427" y="3390"/>
                  </a:lnTo>
                  <a:lnTo>
                    <a:pt x="430" y="3382"/>
                  </a:lnTo>
                  <a:lnTo>
                    <a:pt x="442" y="3376"/>
                  </a:lnTo>
                  <a:lnTo>
                    <a:pt x="460" y="3370"/>
                  </a:lnTo>
                  <a:lnTo>
                    <a:pt x="485" y="3363"/>
                  </a:lnTo>
                  <a:lnTo>
                    <a:pt x="516" y="3357"/>
                  </a:lnTo>
                  <a:lnTo>
                    <a:pt x="554" y="3351"/>
                  </a:lnTo>
                  <a:lnTo>
                    <a:pt x="597" y="3346"/>
                  </a:lnTo>
                  <a:lnTo>
                    <a:pt x="645" y="3341"/>
                  </a:lnTo>
                  <a:lnTo>
                    <a:pt x="697" y="3336"/>
                  </a:lnTo>
                  <a:lnTo>
                    <a:pt x="755" y="3332"/>
                  </a:lnTo>
                  <a:lnTo>
                    <a:pt x="816" y="3329"/>
                  </a:lnTo>
                  <a:lnTo>
                    <a:pt x="816" y="3227"/>
                  </a:lnTo>
                  <a:lnTo>
                    <a:pt x="0" y="3227"/>
                  </a:lnTo>
                  <a:lnTo>
                    <a:pt x="0" y="1856"/>
                  </a:lnTo>
                  <a:close/>
                  <a:moveTo>
                    <a:pt x="1929" y="1520"/>
                  </a:moveTo>
                  <a:lnTo>
                    <a:pt x="2552" y="1520"/>
                  </a:lnTo>
                  <a:lnTo>
                    <a:pt x="2629" y="1522"/>
                  </a:lnTo>
                  <a:lnTo>
                    <a:pt x="2704" y="1532"/>
                  </a:lnTo>
                  <a:lnTo>
                    <a:pt x="2777" y="1547"/>
                  </a:lnTo>
                  <a:lnTo>
                    <a:pt x="2849" y="1568"/>
                  </a:lnTo>
                  <a:lnTo>
                    <a:pt x="2918" y="1594"/>
                  </a:lnTo>
                  <a:lnTo>
                    <a:pt x="2984" y="1625"/>
                  </a:lnTo>
                  <a:lnTo>
                    <a:pt x="3047" y="1661"/>
                  </a:lnTo>
                  <a:lnTo>
                    <a:pt x="3107" y="1702"/>
                  </a:lnTo>
                  <a:lnTo>
                    <a:pt x="3163" y="1747"/>
                  </a:lnTo>
                  <a:lnTo>
                    <a:pt x="3217" y="1796"/>
                  </a:lnTo>
                  <a:lnTo>
                    <a:pt x="3266" y="1848"/>
                  </a:lnTo>
                  <a:lnTo>
                    <a:pt x="3311" y="1905"/>
                  </a:lnTo>
                  <a:lnTo>
                    <a:pt x="3352" y="1965"/>
                  </a:lnTo>
                  <a:lnTo>
                    <a:pt x="3388" y="2029"/>
                  </a:lnTo>
                  <a:lnTo>
                    <a:pt x="3419" y="2094"/>
                  </a:lnTo>
                  <a:lnTo>
                    <a:pt x="3445" y="2164"/>
                  </a:lnTo>
                  <a:lnTo>
                    <a:pt x="3465" y="2234"/>
                  </a:lnTo>
                  <a:lnTo>
                    <a:pt x="3480" y="2308"/>
                  </a:lnTo>
                  <a:lnTo>
                    <a:pt x="3490" y="2384"/>
                  </a:lnTo>
                  <a:lnTo>
                    <a:pt x="3493" y="2461"/>
                  </a:lnTo>
                  <a:lnTo>
                    <a:pt x="3493" y="3223"/>
                  </a:lnTo>
                  <a:lnTo>
                    <a:pt x="3487" y="3223"/>
                  </a:lnTo>
                  <a:lnTo>
                    <a:pt x="3438" y="3248"/>
                  </a:lnTo>
                  <a:lnTo>
                    <a:pt x="3432" y="3251"/>
                  </a:lnTo>
                  <a:lnTo>
                    <a:pt x="3420" y="3257"/>
                  </a:lnTo>
                  <a:lnTo>
                    <a:pt x="3402" y="3265"/>
                  </a:lnTo>
                  <a:lnTo>
                    <a:pt x="3379" y="3274"/>
                  </a:lnTo>
                  <a:lnTo>
                    <a:pt x="3351" y="3286"/>
                  </a:lnTo>
                  <a:lnTo>
                    <a:pt x="3316" y="3299"/>
                  </a:lnTo>
                  <a:lnTo>
                    <a:pt x="3278" y="3313"/>
                  </a:lnTo>
                  <a:lnTo>
                    <a:pt x="3234" y="3328"/>
                  </a:lnTo>
                  <a:lnTo>
                    <a:pt x="3184" y="3343"/>
                  </a:lnTo>
                  <a:lnTo>
                    <a:pt x="3129" y="3358"/>
                  </a:lnTo>
                  <a:lnTo>
                    <a:pt x="3070" y="3373"/>
                  </a:lnTo>
                  <a:lnTo>
                    <a:pt x="3006" y="3388"/>
                  </a:lnTo>
                  <a:lnTo>
                    <a:pt x="2937" y="3402"/>
                  </a:lnTo>
                  <a:lnTo>
                    <a:pt x="2863" y="3415"/>
                  </a:lnTo>
                  <a:lnTo>
                    <a:pt x="2784" y="3427"/>
                  </a:lnTo>
                  <a:lnTo>
                    <a:pt x="2701" y="3437"/>
                  </a:lnTo>
                  <a:lnTo>
                    <a:pt x="2613" y="3446"/>
                  </a:lnTo>
                  <a:lnTo>
                    <a:pt x="2520" y="3452"/>
                  </a:lnTo>
                  <a:lnTo>
                    <a:pt x="2423" y="3456"/>
                  </a:lnTo>
                  <a:lnTo>
                    <a:pt x="2321" y="3458"/>
                  </a:lnTo>
                  <a:lnTo>
                    <a:pt x="2221" y="3456"/>
                  </a:lnTo>
                  <a:lnTo>
                    <a:pt x="2115" y="3452"/>
                  </a:lnTo>
                  <a:lnTo>
                    <a:pt x="2006" y="3444"/>
                  </a:lnTo>
                  <a:lnTo>
                    <a:pt x="1893" y="3434"/>
                  </a:lnTo>
                  <a:lnTo>
                    <a:pt x="1902" y="3419"/>
                  </a:lnTo>
                  <a:lnTo>
                    <a:pt x="1904" y="3404"/>
                  </a:lnTo>
                  <a:lnTo>
                    <a:pt x="1905" y="3390"/>
                  </a:lnTo>
                  <a:lnTo>
                    <a:pt x="1905" y="3379"/>
                  </a:lnTo>
                  <a:lnTo>
                    <a:pt x="1904" y="3370"/>
                  </a:lnTo>
                  <a:lnTo>
                    <a:pt x="1902" y="3359"/>
                  </a:lnTo>
                  <a:lnTo>
                    <a:pt x="1897" y="3348"/>
                  </a:lnTo>
                  <a:lnTo>
                    <a:pt x="1890" y="3339"/>
                  </a:lnTo>
                  <a:lnTo>
                    <a:pt x="1878" y="3329"/>
                  </a:lnTo>
                  <a:lnTo>
                    <a:pt x="1863" y="3319"/>
                  </a:lnTo>
                  <a:lnTo>
                    <a:pt x="1842" y="3311"/>
                  </a:lnTo>
                  <a:lnTo>
                    <a:pt x="1816" y="3302"/>
                  </a:lnTo>
                  <a:lnTo>
                    <a:pt x="1783" y="3295"/>
                  </a:lnTo>
                  <a:lnTo>
                    <a:pt x="2250" y="3295"/>
                  </a:lnTo>
                  <a:lnTo>
                    <a:pt x="2250" y="1788"/>
                  </a:lnTo>
                  <a:lnTo>
                    <a:pt x="1271" y="1788"/>
                  </a:lnTo>
                  <a:lnTo>
                    <a:pt x="1324" y="1740"/>
                  </a:lnTo>
                  <a:lnTo>
                    <a:pt x="1380" y="1696"/>
                  </a:lnTo>
                  <a:lnTo>
                    <a:pt x="1439" y="1657"/>
                  </a:lnTo>
                  <a:lnTo>
                    <a:pt x="1502" y="1622"/>
                  </a:lnTo>
                  <a:lnTo>
                    <a:pt x="1567" y="1592"/>
                  </a:lnTo>
                  <a:lnTo>
                    <a:pt x="1636" y="1566"/>
                  </a:lnTo>
                  <a:lnTo>
                    <a:pt x="1705" y="1547"/>
                  </a:lnTo>
                  <a:lnTo>
                    <a:pt x="1778" y="1532"/>
                  </a:lnTo>
                  <a:lnTo>
                    <a:pt x="1853" y="1522"/>
                  </a:lnTo>
                  <a:lnTo>
                    <a:pt x="1929" y="1520"/>
                  </a:lnTo>
                  <a:close/>
                  <a:moveTo>
                    <a:pt x="2240" y="0"/>
                  </a:moveTo>
                  <a:lnTo>
                    <a:pt x="2310" y="3"/>
                  </a:lnTo>
                  <a:lnTo>
                    <a:pt x="2380" y="13"/>
                  </a:lnTo>
                  <a:lnTo>
                    <a:pt x="2446" y="29"/>
                  </a:lnTo>
                  <a:lnTo>
                    <a:pt x="2510" y="51"/>
                  </a:lnTo>
                  <a:lnTo>
                    <a:pt x="2572" y="79"/>
                  </a:lnTo>
                  <a:lnTo>
                    <a:pt x="2630" y="112"/>
                  </a:lnTo>
                  <a:lnTo>
                    <a:pt x="2684" y="150"/>
                  </a:lnTo>
                  <a:lnTo>
                    <a:pt x="2736" y="192"/>
                  </a:lnTo>
                  <a:lnTo>
                    <a:pt x="2783" y="239"/>
                  </a:lnTo>
                  <a:lnTo>
                    <a:pt x="2826" y="290"/>
                  </a:lnTo>
                  <a:lnTo>
                    <a:pt x="2863" y="345"/>
                  </a:lnTo>
                  <a:lnTo>
                    <a:pt x="2896" y="403"/>
                  </a:lnTo>
                  <a:lnTo>
                    <a:pt x="2924" y="464"/>
                  </a:lnTo>
                  <a:lnTo>
                    <a:pt x="2945" y="528"/>
                  </a:lnTo>
                  <a:lnTo>
                    <a:pt x="2961" y="595"/>
                  </a:lnTo>
                  <a:lnTo>
                    <a:pt x="2972" y="664"/>
                  </a:lnTo>
                  <a:lnTo>
                    <a:pt x="2975" y="734"/>
                  </a:lnTo>
                  <a:lnTo>
                    <a:pt x="2972" y="806"/>
                  </a:lnTo>
                  <a:lnTo>
                    <a:pt x="2961" y="874"/>
                  </a:lnTo>
                  <a:lnTo>
                    <a:pt x="2945" y="941"/>
                  </a:lnTo>
                  <a:lnTo>
                    <a:pt x="2924" y="1005"/>
                  </a:lnTo>
                  <a:lnTo>
                    <a:pt x="2896" y="1067"/>
                  </a:lnTo>
                  <a:lnTo>
                    <a:pt x="2863" y="1125"/>
                  </a:lnTo>
                  <a:lnTo>
                    <a:pt x="2826" y="1179"/>
                  </a:lnTo>
                  <a:lnTo>
                    <a:pt x="2783" y="1230"/>
                  </a:lnTo>
                  <a:lnTo>
                    <a:pt x="2736" y="1277"/>
                  </a:lnTo>
                  <a:lnTo>
                    <a:pt x="2684" y="1320"/>
                  </a:lnTo>
                  <a:lnTo>
                    <a:pt x="2630" y="1358"/>
                  </a:lnTo>
                  <a:lnTo>
                    <a:pt x="2572" y="1391"/>
                  </a:lnTo>
                  <a:lnTo>
                    <a:pt x="2510" y="1419"/>
                  </a:lnTo>
                  <a:lnTo>
                    <a:pt x="2446" y="1440"/>
                  </a:lnTo>
                  <a:lnTo>
                    <a:pt x="2380" y="1456"/>
                  </a:lnTo>
                  <a:lnTo>
                    <a:pt x="2310" y="1467"/>
                  </a:lnTo>
                  <a:lnTo>
                    <a:pt x="2240" y="1470"/>
                  </a:lnTo>
                  <a:lnTo>
                    <a:pt x="2169" y="1467"/>
                  </a:lnTo>
                  <a:lnTo>
                    <a:pt x="2101" y="1456"/>
                  </a:lnTo>
                  <a:lnTo>
                    <a:pt x="2033" y="1440"/>
                  </a:lnTo>
                  <a:lnTo>
                    <a:pt x="1969" y="1419"/>
                  </a:lnTo>
                  <a:lnTo>
                    <a:pt x="1908" y="1391"/>
                  </a:lnTo>
                  <a:lnTo>
                    <a:pt x="1851" y="1358"/>
                  </a:lnTo>
                  <a:lnTo>
                    <a:pt x="1795" y="1320"/>
                  </a:lnTo>
                  <a:lnTo>
                    <a:pt x="1745" y="1277"/>
                  </a:lnTo>
                  <a:lnTo>
                    <a:pt x="1698" y="1230"/>
                  </a:lnTo>
                  <a:lnTo>
                    <a:pt x="1655" y="1179"/>
                  </a:lnTo>
                  <a:lnTo>
                    <a:pt x="1618" y="1125"/>
                  </a:lnTo>
                  <a:lnTo>
                    <a:pt x="1584" y="1067"/>
                  </a:lnTo>
                  <a:lnTo>
                    <a:pt x="1557" y="1005"/>
                  </a:lnTo>
                  <a:lnTo>
                    <a:pt x="1534" y="941"/>
                  </a:lnTo>
                  <a:lnTo>
                    <a:pt x="1518" y="874"/>
                  </a:lnTo>
                  <a:lnTo>
                    <a:pt x="1508" y="806"/>
                  </a:lnTo>
                  <a:lnTo>
                    <a:pt x="1505" y="734"/>
                  </a:lnTo>
                  <a:lnTo>
                    <a:pt x="1508" y="664"/>
                  </a:lnTo>
                  <a:lnTo>
                    <a:pt x="1518" y="595"/>
                  </a:lnTo>
                  <a:lnTo>
                    <a:pt x="1534" y="528"/>
                  </a:lnTo>
                  <a:lnTo>
                    <a:pt x="1557" y="464"/>
                  </a:lnTo>
                  <a:lnTo>
                    <a:pt x="1584" y="403"/>
                  </a:lnTo>
                  <a:lnTo>
                    <a:pt x="1618" y="345"/>
                  </a:lnTo>
                  <a:lnTo>
                    <a:pt x="1655" y="290"/>
                  </a:lnTo>
                  <a:lnTo>
                    <a:pt x="1698" y="239"/>
                  </a:lnTo>
                  <a:lnTo>
                    <a:pt x="1745" y="192"/>
                  </a:lnTo>
                  <a:lnTo>
                    <a:pt x="1795" y="150"/>
                  </a:lnTo>
                  <a:lnTo>
                    <a:pt x="1851" y="112"/>
                  </a:lnTo>
                  <a:lnTo>
                    <a:pt x="1908" y="79"/>
                  </a:lnTo>
                  <a:lnTo>
                    <a:pt x="1969" y="51"/>
                  </a:lnTo>
                  <a:lnTo>
                    <a:pt x="2033" y="29"/>
                  </a:lnTo>
                  <a:lnTo>
                    <a:pt x="2101" y="13"/>
                  </a:lnTo>
                  <a:lnTo>
                    <a:pt x="2169" y="3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43943" y="1753747"/>
            <a:ext cx="1162652" cy="1153530"/>
            <a:chOff x="8197738" y="2260161"/>
            <a:chExt cx="1488830" cy="1488831"/>
          </a:xfrm>
        </p:grpSpPr>
        <p:sp>
          <p:nvSpPr>
            <p:cNvPr id="13" name="Oval 12"/>
            <p:cNvSpPr/>
            <p:nvPr/>
          </p:nvSpPr>
          <p:spPr>
            <a:xfrm>
              <a:off x="8197738" y="2260161"/>
              <a:ext cx="1488830" cy="14888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" name="Group 26"/>
            <p:cNvGrpSpPr>
              <a:grpSpLocks noChangeAspect="1"/>
            </p:cNvGrpSpPr>
            <p:nvPr/>
          </p:nvGrpSpPr>
          <p:grpSpPr bwMode="auto">
            <a:xfrm>
              <a:off x="8446059" y="2637179"/>
              <a:ext cx="992188" cy="765175"/>
              <a:chOff x="1774" y="417"/>
              <a:chExt cx="625" cy="482"/>
            </a:xfrm>
            <a:solidFill>
              <a:schemeClr val="bg1"/>
            </a:solidFill>
          </p:grpSpPr>
          <p:sp>
            <p:nvSpPr>
              <p:cNvPr id="15" name="Freeform 28"/>
              <p:cNvSpPr>
                <a:spLocks/>
              </p:cNvSpPr>
              <p:nvPr/>
            </p:nvSpPr>
            <p:spPr bwMode="auto">
              <a:xfrm>
                <a:off x="2041" y="556"/>
                <a:ext cx="92" cy="44"/>
              </a:xfrm>
              <a:custGeom>
                <a:avLst/>
                <a:gdLst>
                  <a:gd name="T0" fmla="*/ 106 w 551"/>
                  <a:gd name="T1" fmla="*/ 0 h 265"/>
                  <a:gd name="T2" fmla="*/ 446 w 551"/>
                  <a:gd name="T3" fmla="*/ 0 h 265"/>
                  <a:gd name="T4" fmla="*/ 500 w 551"/>
                  <a:gd name="T5" fmla="*/ 2 h 265"/>
                  <a:gd name="T6" fmla="*/ 551 w 551"/>
                  <a:gd name="T7" fmla="*/ 10 h 265"/>
                  <a:gd name="T8" fmla="*/ 525 w 551"/>
                  <a:gd name="T9" fmla="*/ 53 h 265"/>
                  <a:gd name="T10" fmla="*/ 502 w 551"/>
                  <a:gd name="T11" fmla="*/ 98 h 265"/>
                  <a:gd name="T12" fmla="*/ 486 w 551"/>
                  <a:gd name="T13" fmla="*/ 145 h 265"/>
                  <a:gd name="T14" fmla="*/ 475 w 551"/>
                  <a:gd name="T15" fmla="*/ 196 h 265"/>
                  <a:gd name="T16" fmla="*/ 469 w 551"/>
                  <a:gd name="T17" fmla="*/ 248 h 265"/>
                  <a:gd name="T18" fmla="*/ 428 w 551"/>
                  <a:gd name="T19" fmla="*/ 232 h 265"/>
                  <a:gd name="T20" fmla="*/ 384 w 551"/>
                  <a:gd name="T21" fmla="*/ 220 h 265"/>
                  <a:gd name="T22" fmla="*/ 341 w 551"/>
                  <a:gd name="T23" fmla="*/ 213 h 265"/>
                  <a:gd name="T24" fmla="*/ 295 w 551"/>
                  <a:gd name="T25" fmla="*/ 211 h 265"/>
                  <a:gd name="T26" fmla="*/ 238 w 551"/>
                  <a:gd name="T27" fmla="*/ 215 h 265"/>
                  <a:gd name="T28" fmla="*/ 184 w 551"/>
                  <a:gd name="T29" fmla="*/ 225 h 265"/>
                  <a:gd name="T30" fmla="*/ 132 w 551"/>
                  <a:gd name="T31" fmla="*/ 242 h 265"/>
                  <a:gd name="T32" fmla="*/ 83 w 551"/>
                  <a:gd name="T33" fmla="*/ 265 h 265"/>
                  <a:gd name="T34" fmla="*/ 80 w 551"/>
                  <a:gd name="T35" fmla="*/ 209 h 265"/>
                  <a:gd name="T36" fmla="*/ 69 w 551"/>
                  <a:gd name="T37" fmla="*/ 156 h 265"/>
                  <a:gd name="T38" fmla="*/ 52 w 551"/>
                  <a:gd name="T39" fmla="*/ 104 h 265"/>
                  <a:gd name="T40" fmla="*/ 29 w 551"/>
                  <a:gd name="T41" fmla="*/ 55 h 265"/>
                  <a:gd name="T42" fmla="*/ 0 w 551"/>
                  <a:gd name="T43" fmla="*/ 10 h 265"/>
                  <a:gd name="T44" fmla="*/ 52 w 551"/>
                  <a:gd name="T45" fmla="*/ 2 h 265"/>
                  <a:gd name="T46" fmla="*/ 106 w 551"/>
                  <a:gd name="T47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51" h="265">
                    <a:moveTo>
                      <a:pt x="106" y="0"/>
                    </a:moveTo>
                    <a:lnTo>
                      <a:pt x="446" y="0"/>
                    </a:lnTo>
                    <a:lnTo>
                      <a:pt x="500" y="2"/>
                    </a:lnTo>
                    <a:lnTo>
                      <a:pt x="551" y="10"/>
                    </a:lnTo>
                    <a:lnTo>
                      <a:pt x="525" y="53"/>
                    </a:lnTo>
                    <a:lnTo>
                      <a:pt x="502" y="98"/>
                    </a:lnTo>
                    <a:lnTo>
                      <a:pt x="486" y="145"/>
                    </a:lnTo>
                    <a:lnTo>
                      <a:pt x="475" y="196"/>
                    </a:lnTo>
                    <a:lnTo>
                      <a:pt x="469" y="248"/>
                    </a:lnTo>
                    <a:lnTo>
                      <a:pt x="428" y="232"/>
                    </a:lnTo>
                    <a:lnTo>
                      <a:pt x="384" y="220"/>
                    </a:lnTo>
                    <a:lnTo>
                      <a:pt x="341" y="213"/>
                    </a:lnTo>
                    <a:lnTo>
                      <a:pt x="295" y="211"/>
                    </a:lnTo>
                    <a:lnTo>
                      <a:pt x="238" y="215"/>
                    </a:lnTo>
                    <a:lnTo>
                      <a:pt x="184" y="225"/>
                    </a:lnTo>
                    <a:lnTo>
                      <a:pt x="132" y="242"/>
                    </a:lnTo>
                    <a:lnTo>
                      <a:pt x="83" y="265"/>
                    </a:lnTo>
                    <a:lnTo>
                      <a:pt x="80" y="209"/>
                    </a:lnTo>
                    <a:lnTo>
                      <a:pt x="69" y="156"/>
                    </a:lnTo>
                    <a:lnTo>
                      <a:pt x="52" y="104"/>
                    </a:lnTo>
                    <a:lnTo>
                      <a:pt x="29" y="55"/>
                    </a:lnTo>
                    <a:lnTo>
                      <a:pt x="0" y="10"/>
                    </a:lnTo>
                    <a:lnTo>
                      <a:pt x="52" y="2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29"/>
              <p:cNvSpPr>
                <a:spLocks/>
              </p:cNvSpPr>
              <p:nvPr/>
            </p:nvSpPr>
            <p:spPr bwMode="auto">
              <a:xfrm>
                <a:off x="2020" y="417"/>
                <a:ext cx="134" cy="135"/>
              </a:xfrm>
              <a:custGeom>
                <a:avLst/>
                <a:gdLst>
                  <a:gd name="T0" fmla="*/ 401 w 803"/>
                  <a:gd name="T1" fmla="*/ 0 h 810"/>
                  <a:gd name="T2" fmla="*/ 452 w 803"/>
                  <a:gd name="T3" fmla="*/ 3 h 810"/>
                  <a:gd name="T4" fmla="*/ 501 w 803"/>
                  <a:gd name="T5" fmla="*/ 13 h 810"/>
                  <a:gd name="T6" fmla="*/ 547 w 803"/>
                  <a:gd name="T7" fmla="*/ 28 h 810"/>
                  <a:gd name="T8" fmla="*/ 590 w 803"/>
                  <a:gd name="T9" fmla="*/ 47 h 810"/>
                  <a:gd name="T10" fmla="*/ 632 w 803"/>
                  <a:gd name="T11" fmla="*/ 73 h 810"/>
                  <a:gd name="T12" fmla="*/ 668 w 803"/>
                  <a:gd name="T13" fmla="*/ 103 h 810"/>
                  <a:gd name="T14" fmla="*/ 702 w 803"/>
                  <a:gd name="T15" fmla="*/ 136 h 810"/>
                  <a:gd name="T16" fmla="*/ 731 w 803"/>
                  <a:gd name="T17" fmla="*/ 173 h 810"/>
                  <a:gd name="T18" fmla="*/ 756 w 803"/>
                  <a:gd name="T19" fmla="*/ 215 h 810"/>
                  <a:gd name="T20" fmla="*/ 776 w 803"/>
                  <a:gd name="T21" fmla="*/ 259 h 810"/>
                  <a:gd name="T22" fmla="*/ 791 w 803"/>
                  <a:gd name="T23" fmla="*/ 306 h 810"/>
                  <a:gd name="T24" fmla="*/ 800 w 803"/>
                  <a:gd name="T25" fmla="*/ 354 h 810"/>
                  <a:gd name="T26" fmla="*/ 803 w 803"/>
                  <a:gd name="T27" fmla="*/ 405 h 810"/>
                  <a:gd name="T28" fmla="*/ 800 w 803"/>
                  <a:gd name="T29" fmla="*/ 456 h 810"/>
                  <a:gd name="T30" fmla="*/ 791 w 803"/>
                  <a:gd name="T31" fmla="*/ 504 h 810"/>
                  <a:gd name="T32" fmla="*/ 776 w 803"/>
                  <a:gd name="T33" fmla="*/ 552 h 810"/>
                  <a:gd name="T34" fmla="*/ 756 w 803"/>
                  <a:gd name="T35" fmla="*/ 596 h 810"/>
                  <a:gd name="T36" fmla="*/ 731 w 803"/>
                  <a:gd name="T37" fmla="*/ 636 h 810"/>
                  <a:gd name="T38" fmla="*/ 702 w 803"/>
                  <a:gd name="T39" fmla="*/ 674 h 810"/>
                  <a:gd name="T40" fmla="*/ 668 w 803"/>
                  <a:gd name="T41" fmla="*/ 707 h 810"/>
                  <a:gd name="T42" fmla="*/ 632 w 803"/>
                  <a:gd name="T43" fmla="*/ 737 h 810"/>
                  <a:gd name="T44" fmla="*/ 590 w 803"/>
                  <a:gd name="T45" fmla="*/ 762 h 810"/>
                  <a:gd name="T46" fmla="*/ 547 w 803"/>
                  <a:gd name="T47" fmla="*/ 782 h 810"/>
                  <a:gd name="T48" fmla="*/ 501 w 803"/>
                  <a:gd name="T49" fmla="*/ 798 h 810"/>
                  <a:gd name="T50" fmla="*/ 452 w 803"/>
                  <a:gd name="T51" fmla="*/ 807 h 810"/>
                  <a:gd name="T52" fmla="*/ 401 w 803"/>
                  <a:gd name="T53" fmla="*/ 810 h 810"/>
                  <a:gd name="T54" fmla="*/ 351 w 803"/>
                  <a:gd name="T55" fmla="*/ 807 h 810"/>
                  <a:gd name="T56" fmla="*/ 303 w 803"/>
                  <a:gd name="T57" fmla="*/ 798 h 810"/>
                  <a:gd name="T58" fmla="*/ 256 w 803"/>
                  <a:gd name="T59" fmla="*/ 782 h 810"/>
                  <a:gd name="T60" fmla="*/ 212 w 803"/>
                  <a:gd name="T61" fmla="*/ 762 h 810"/>
                  <a:gd name="T62" fmla="*/ 172 w 803"/>
                  <a:gd name="T63" fmla="*/ 737 h 810"/>
                  <a:gd name="T64" fmla="*/ 135 w 803"/>
                  <a:gd name="T65" fmla="*/ 707 h 810"/>
                  <a:gd name="T66" fmla="*/ 101 w 803"/>
                  <a:gd name="T67" fmla="*/ 674 h 810"/>
                  <a:gd name="T68" fmla="*/ 72 w 803"/>
                  <a:gd name="T69" fmla="*/ 636 h 810"/>
                  <a:gd name="T70" fmla="*/ 47 w 803"/>
                  <a:gd name="T71" fmla="*/ 596 h 810"/>
                  <a:gd name="T72" fmla="*/ 27 w 803"/>
                  <a:gd name="T73" fmla="*/ 552 h 810"/>
                  <a:gd name="T74" fmla="*/ 12 w 803"/>
                  <a:gd name="T75" fmla="*/ 504 h 810"/>
                  <a:gd name="T76" fmla="*/ 3 w 803"/>
                  <a:gd name="T77" fmla="*/ 456 h 810"/>
                  <a:gd name="T78" fmla="*/ 0 w 803"/>
                  <a:gd name="T79" fmla="*/ 405 h 810"/>
                  <a:gd name="T80" fmla="*/ 3 w 803"/>
                  <a:gd name="T81" fmla="*/ 354 h 810"/>
                  <a:gd name="T82" fmla="*/ 12 w 803"/>
                  <a:gd name="T83" fmla="*/ 306 h 810"/>
                  <a:gd name="T84" fmla="*/ 27 w 803"/>
                  <a:gd name="T85" fmla="*/ 259 h 810"/>
                  <a:gd name="T86" fmla="*/ 47 w 803"/>
                  <a:gd name="T87" fmla="*/ 215 h 810"/>
                  <a:gd name="T88" fmla="*/ 72 w 803"/>
                  <a:gd name="T89" fmla="*/ 173 h 810"/>
                  <a:gd name="T90" fmla="*/ 101 w 803"/>
                  <a:gd name="T91" fmla="*/ 136 h 810"/>
                  <a:gd name="T92" fmla="*/ 135 w 803"/>
                  <a:gd name="T93" fmla="*/ 103 h 810"/>
                  <a:gd name="T94" fmla="*/ 172 w 803"/>
                  <a:gd name="T95" fmla="*/ 73 h 810"/>
                  <a:gd name="T96" fmla="*/ 212 w 803"/>
                  <a:gd name="T97" fmla="*/ 47 h 810"/>
                  <a:gd name="T98" fmla="*/ 256 w 803"/>
                  <a:gd name="T99" fmla="*/ 28 h 810"/>
                  <a:gd name="T100" fmla="*/ 303 w 803"/>
                  <a:gd name="T101" fmla="*/ 13 h 810"/>
                  <a:gd name="T102" fmla="*/ 351 w 803"/>
                  <a:gd name="T103" fmla="*/ 3 h 810"/>
                  <a:gd name="T104" fmla="*/ 401 w 803"/>
                  <a:gd name="T105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3" h="810">
                    <a:moveTo>
                      <a:pt x="401" y="0"/>
                    </a:moveTo>
                    <a:lnTo>
                      <a:pt x="452" y="3"/>
                    </a:lnTo>
                    <a:lnTo>
                      <a:pt x="501" y="13"/>
                    </a:lnTo>
                    <a:lnTo>
                      <a:pt x="547" y="28"/>
                    </a:lnTo>
                    <a:lnTo>
                      <a:pt x="590" y="47"/>
                    </a:lnTo>
                    <a:lnTo>
                      <a:pt x="632" y="73"/>
                    </a:lnTo>
                    <a:lnTo>
                      <a:pt x="668" y="103"/>
                    </a:lnTo>
                    <a:lnTo>
                      <a:pt x="702" y="136"/>
                    </a:lnTo>
                    <a:lnTo>
                      <a:pt x="731" y="173"/>
                    </a:lnTo>
                    <a:lnTo>
                      <a:pt x="756" y="215"/>
                    </a:lnTo>
                    <a:lnTo>
                      <a:pt x="776" y="259"/>
                    </a:lnTo>
                    <a:lnTo>
                      <a:pt x="791" y="306"/>
                    </a:lnTo>
                    <a:lnTo>
                      <a:pt x="800" y="354"/>
                    </a:lnTo>
                    <a:lnTo>
                      <a:pt x="803" y="405"/>
                    </a:lnTo>
                    <a:lnTo>
                      <a:pt x="800" y="456"/>
                    </a:lnTo>
                    <a:lnTo>
                      <a:pt x="791" y="504"/>
                    </a:lnTo>
                    <a:lnTo>
                      <a:pt x="776" y="552"/>
                    </a:lnTo>
                    <a:lnTo>
                      <a:pt x="756" y="596"/>
                    </a:lnTo>
                    <a:lnTo>
                      <a:pt x="731" y="636"/>
                    </a:lnTo>
                    <a:lnTo>
                      <a:pt x="702" y="674"/>
                    </a:lnTo>
                    <a:lnTo>
                      <a:pt x="668" y="707"/>
                    </a:lnTo>
                    <a:lnTo>
                      <a:pt x="632" y="737"/>
                    </a:lnTo>
                    <a:lnTo>
                      <a:pt x="590" y="762"/>
                    </a:lnTo>
                    <a:lnTo>
                      <a:pt x="547" y="782"/>
                    </a:lnTo>
                    <a:lnTo>
                      <a:pt x="501" y="798"/>
                    </a:lnTo>
                    <a:lnTo>
                      <a:pt x="452" y="807"/>
                    </a:lnTo>
                    <a:lnTo>
                      <a:pt x="401" y="810"/>
                    </a:lnTo>
                    <a:lnTo>
                      <a:pt x="351" y="807"/>
                    </a:lnTo>
                    <a:lnTo>
                      <a:pt x="303" y="798"/>
                    </a:lnTo>
                    <a:lnTo>
                      <a:pt x="256" y="782"/>
                    </a:lnTo>
                    <a:lnTo>
                      <a:pt x="212" y="762"/>
                    </a:lnTo>
                    <a:lnTo>
                      <a:pt x="172" y="737"/>
                    </a:lnTo>
                    <a:lnTo>
                      <a:pt x="135" y="707"/>
                    </a:lnTo>
                    <a:lnTo>
                      <a:pt x="101" y="674"/>
                    </a:lnTo>
                    <a:lnTo>
                      <a:pt x="72" y="636"/>
                    </a:lnTo>
                    <a:lnTo>
                      <a:pt x="47" y="596"/>
                    </a:lnTo>
                    <a:lnTo>
                      <a:pt x="27" y="552"/>
                    </a:lnTo>
                    <a:lnTo>
                      <a:pt x="12" y="504"/>
                    </a:lnTo>
                    <a:lnTo>
                      <a:pt x="3" y="456"/>
                    </a:lnTo>
                    <a:lnTo>
                      <a:pt x="0" y="405"/>
                    </a:lnTo>
                    <a:lnTo>
                      <a:pt x="3" y="354"/>
                    </a:lnTo>
                    <a:lnTo>
                      <a:pt x="12" y="306"/>
                    </a:lnTo>
                    <a:lnTo>
                      <a:pt x="27" y="259"/>
                    </a:lnTo>
                    <a:lnTo>
                      <a:pt x="47" y="215"/>
                    </a:lnTo>
                    <a:lnTo>
                      <a:pt x="72" y="173"/>
                    </a:lnTo>
                    <a:lnTo>
                      <a:pt x="101" y="136"/>
                    </a:lnTo>
                    <a:lnTo>
                      <a:pt x="135" y="103"/>
                    </a:lnTo>
                    <a:lnTo>
                      <a:pt x="172" y="73"/>
                    </a:lnTo>
                    <a:lnTo>
                      <a:pt x="212" y="47"/>
                    </a:lnTo>
                    <a:lnTo>
                      <a:pt x="256" y="28"/>
                    </a:lnTo>
                    <a:lnTo>
                      <a:pt x="303" y="13"/>
                    </a:lnTo>
                    <a:lnTo>
                      <a:pt x="351" y="3"/>
                    </a:lnTo>
                    <a:lnTo>
                      <a:pt x="4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30"/>
              <p:cNvSpPr>
                <a:spLocks/>
              </p:cNvSpPr>
              <p:nvPr/>
            </p:nvSpPr>
            <p:spPr bwMode="auto">
              <a:xfrm>
                <a:off x="2130" y="542"/>
                <a:ext cx="124" cy="125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8 w 740"/>
                  <a:gd name="T5" fmla="*/ 12 h 745"/>
                  <a:gd name="T6" fmla="*/ 514 w 740"/>
                  <a:gd name="T7" fmla="*/ 29 h 745"/>
                  <a:gd name="T8" fmla="*/ 556 w 740"/>
                  <a:gd name="T9" fmla="*/ 51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89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6 w 740"/>
                  <a:gd name="T23" fmla="*/ 322 h 745"/>
                  <a:gd name="T24" fmla="*/ 740 w 740"/>
                  <a:gd name="T25" fmla="*/ 373 h 745"/>
                  <a:gd name="T26" fmla="*/ 736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89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6 w 740"/>
                  <a:gd name="T41" fmla="*/ 695 h 745"/>
                  <a:gd name="T42" fmla="*/ 514 w 740"/>
                  <a:gd name="T43" fmla="*/ 717 h 745"/>
                  <a:gd name="T44" fmla="*/ 468 w 740"/>
                  <a:gd name="T45" fmla="*/ 733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8 w 740"/>
                  <a:gd name="T51" fmla="*/ 743 h 745"/>
                  <a:gd name="T52" fmla="*/ 288 w 740"/>
                  <a:gd name="T53" fmla="*/ 736 h 745"/>
                  <a:gd name="T54" fmla="*/ 250 w 740"/>
                  <a:gd name="T55" fmla="*/ 726 h 745"/>
                  <a:gd name="T56" fmla="*/ 214 w 740"/>
                  <a:gd name="T57" fmla="*/ 711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0 w 740"/>
                  <a:gd name="T63" fmla="*/ 557 h 745"/>
                  <a:gd name="T64" fmla="*/ 145 w 740"/>
                  <a:gd name="T65" fmla="*/ 512 h 745"/>
                  <a:gd name="T66" fmla="*/ 115 w 740"/>
                  <a:gd name="T67" fmla="*/ 470 h 745"/>
                  <a:gd name="T68" fmla="*/ 81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4 w 740"/>
                  <a:gd name="T75" fmla="*/ 317 h 745"/>
                  <a:gd name="T76" fmla="*/ 14 w 740"/>
                  <a:gd name="T77" fmla="*/ 269 h 745"/>
                  <a:gd name="T78" fmla="*/ 30 w 740"/>
                  <a:gd name="T79" fmla="*/ 224 h 745"/>
                  <a:gd name="T80" fmla="*/ 52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5 w 740"/>
                  <a:gd name="T87" fmla="*/ 76 h 745"/>
                  <a:gd name="T88" fmla="*/ 184 w 740"/>
                  <a:gd name="T89" fmla="*/ 49 h 745"/>
                  <a:gd name="T90" fmla="*/ 226 w 740"/>
                  <a:gd name="T91" fmla="*/ 29 h 745"/>
                  <a:gd name="T92" fmla="*/ 272 w 740"/>
                  <a:gd name="T93" fmla="*/ 12 h 745"/>
                  <a:gd name="T94" fmla="*/ 320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8" y="12"/>
                    </a:lnTo>
                    <a:lnTo>
                      <a:pt x="514" y="29"/>
                    </a:lnTo>
                    <a:lnTo>
                      <a:pt x="556" y="51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89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6" y="322"/>
                    </a:lnTo>
                    <a:lnTo>
                      <a:pt x="740" y="373"/>
                    </a:lnTo>
                    <a:lnTo>
                      <a:pt x="736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89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6" y="695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8" y="743"/>
                    </a:lnTo>
                    <a:lnTo>
                      <a:pt x="288" y="736"/>
                    </a:lnTo>
                    <a:lnTo>
                      <a:pt x="250" y="726"/>
                    </a:lnTo>
                    <a:lnTo>
                      <a:pt x="214" y="711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0" y="557"/>
                    </a:lnTo>
                    <a:lnTo>
                      <a:pt x="145" y="512"/>
                    </a:lnTo>
                    <a:lnTo>
                      <a:pt x="115" y="470"/>
                    </a:lnTo>
                    <a:lnTo>
                      <a:pt x="81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4" y="317"/>
                    </a:lnTo>
                    <a:lnTo>
                      <a:pt x="14" y="269"/>
                    </a:lnTo>
                    <a:lnTo>
                      <a:pt x="30" y="224"/>
                    </a:lnTo>
                    <a:lnTo>
                      <a:pt x="52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5" y="76"/>
                    </a:lnTo>
                    <a:lnTo>
                      <a:pt x="184" y="49"/>
                    </a:lnTo>
                    <a:lnTo>
                      <a:pt x="226" y="29"/>
                    </a:lnTo>
                    <a:lnTo>
                      <a:pt x="272" y="12"/>
                    </a:lnTo>
                    <a:lnTo>
                      <a:pt x="320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31"/>
              <p:cNvSpPr>
                <a:spLocks/>
              </p:cNvSpPr>
              <p:nvPr/>
            </p:nvSpPr>
            <p:spPr bwMode="auto">
              <a:xfrm>
                <a:off x="1920" y="542"/>
                <a:ext cx="124" cy="125"/>
              </a:xfrm>
              <a:custGeom>
                <a:avLst/>
                <a:gdLst>
                  <a:gd name="T0" fmla="*/ 371 w 741"/>
                  <a:gd name="T1" fmla="*/ 0 h 745"/>
                  <a:gd name="T2" fmla="*/ 421 w 741"/>
                  <a:gd name="T3" fmla="*/ 3 h 745"/>
                  <a:gd name="T4" fmla="*/ 469 w 741"/>
                  <a:gd name="T5" fmla="*/ 12 h 745"/>
                  <a:gd name="T6" fmla="*/ 515 w 741"/>
                  <a:gd name="T7" fmla="*/ 29 h 745"/>
                  <a:gd name="T8" fmla="*/ 558 w 741"/>
                  <a:gd name="T9" fmla="*/ 51 h 745"/>
                  <a:gd name="T10" fmla="*/ 597 w 741"/>
                  <a:gd name="T11" fmla="*/ 77 h 745"/>
                  <a:gd name="T12" fmla="*/ 633 w 741"/>
                  <a:gd name="T13" fmla="*/ 108 h 745"/>
                  <a:gd name="T14" fmla="*/ 663 w 741"/>
                  <a:gd name="T15" fmla="*/ 144 h 745"/>
                  <a:gd name="T16" fmla="*/ 690 w 741"/>
                  <a:gd name="T17" fmla="*/ 184 h 745"/>
                  <a:gd name="T18" fmla="*/ 712 w 741"/>
                  <a:gd name="T19" fmla="*/ 227 h 745"/>
                  <a:gd name="T20" fmla="*/ 728 w 741"/>
                  <a:gd name="T21" fmla="*/ 273 h 745"/>
                  <a:gd name="T22" fmla="*/ 738 w 741"/>
                  <a:gd name="T23" fmla="*/ 322 h 745"/>
                  <a:gd name="T24" fmla="*/ 741 w 741"/>
                  <a:gd name="T25" fmla="*/ 373 h 745"/>
                  <a:gd name="T26" fmla="*/ 740 w 741"/>
                  <a:gd name="T27" fmla="*/ 393 h 745"/>
                  <a:gd name="T28" fmla="*/ 702 w 741"/>
                  <a:gd name="T29" fmla="*/ 426 h 745"/>
                  <a:gd name="T30" fmla="*/ 669 w 741"/>
                  <a:gd name="T31" fmla="*/ 463 h 745"/>
                  <a:gd name="T32" fmla="*/ 639 w 741"/>
                  <a:gd name="T33" fmla="*/ 502 h 745"/>
                  <a:gd name="T34" fmla="*/ 614 w 741"/>
                  <a:gd name="T35" fmla="*/ 545 h 745"/>
                  <a:gd name="T36" fmla="*/ 594 w 741"/>
                  <a:gd name="T37" fmla="*/ 590 h 745"/>
                  <a:gd name="T38" fmla="*/ 579 w 741"/>
                  <a:gd name="T39" fmla="*/ 638 h 745"/>
                  <a:gd name="T40" fmla="*/ 567 w 741"/>
                  <a:gd name="T41" fmla="*/ 688 h 745"/>
                  <a:gd name="T42" fmla="*/ 532 w 741"/>
                  <a:gd name="T43" fmla="*/ 707 h 745"/>
                  <a:gd name="T44" fmla="*/ 494 w 741"/>
                  <a:gd name="T45" fmla="*/ 723 h 745"/>
                  <a:gd name="T46" fmla="*/ 455 w 741"/>
                  <a:gd name="T47" fmla="*/ 736 h 745"/>
                  <a:gd name="T48" fmla="*/ 414 w 741"/>
                  <a:gd name="T49" fmla="*/ 743 h 745"/>
                  <a:gd name="T50" fmla="*/ 371 w 741"/>
                  <a:gd name="T51" fmla="*/ 745 h 745"/>
                  <a:gd name="T52" fmla="*/ 321 w 741"/>
                  <a:gd name="T53" fmla="*/ 742 h 745"/>
                  <a:gd name="T54" fmla="*/ 273 w 741"/>
                  <a:gd name="T55" fmla="*/ 733 h 745"/>
                  <a:gd name="T56" fmla="*/ 227 w 741"/>
                  <a:gd name="T57" fmla="*/ 717 h 745"/>
                  <a:gd name="T58" fmla="*/ 184 w 741"/>
                  <a:gd name="T59" fmla="*/ 695 h 745"/>
                  <a:gd name="T60" fmla="*/ 145 w 741"/>
                  <a:gd name="T61" fmla="*/ 668 h 745"/>
                  <a:gd name="T62" fmla="*/ 109 w 741"/>
                  <a:gd name="T63" fmla="*/ 636 h 745"/>
                  <a:gd name="T64" fmla="*/ 78 w 741"/>
                  <a:gd name="T65" fmla="*/ 600 h 745"/>
                  <a:gd name="T66" fmla="*/ 51 w 741"/>
                  <a:gd name="T67" fmla="*/ 561 h 745"/>
                  <a:gd name="T68" fmla="*/ 30 w 741"/>
                  <a:gd name="T69" fmla="*/ 518 h 745"/>
                  <a:gd name="T70" fmla="*/ 14 w 741"/>
                  <a:gd name="T71" fmla="*/ 472 h 745"/>
                  <a:gd name="T72" fmla="*/ 4 w 741"/>
                  <a:gd name="T73" fmla="*/ 423 h 745"/>
                  <a:gd name="T74" fmla="*/ 0 w 741"/>
                  <a:gd name="T75" fmla="*/ 373 h 745"/>
                  <a:gd name="T76" fmla="*/ 4 w 741"/>
                  <a:gd name="T77" fmla="*/ 322 h 745"/>
                  <a:gd name="T78" fmla="*/ 14 w 741"/>
                  <a:gd name="T79" fmla="*/ 273 h 745"/>
                  <a:gd name="T80" fmla="*/ 30 w 741"/>
                  <a:gd name="T81" fmla="*/ 227 h 745"/>
                  <a:gd name="T82" fmla="*/ 51 w 741"/>
                  <a:gd name="T83" fmla="*/ 184 h 745"/>
                  <a:gd name="T84" fmla="*/ 78 w 741"/>
                  <a:gd name="T85" fmla="*/ 144 h 745"/>
                  <a:gd name="T86" fmla="*/ 109 w 741"/>
                  <a:gd name="T87" fmla="*/ 108 h 745"/>
                  <a:gd name="T88" fmla="*/ 145 w 741"/>
                  <a:gd name="T89" fmla="*/ 77 h 745"/>
                  <a:gd name="T90" fmla="*/ 184 w 741"/>
                  <a:gd name="T91" fmla="*/ 51 h 745"/>
                  <a:gd name="T92" fmla="*/ 227 w 741"/>
                  <a:gd name="T93" fmla="*/ 29 h 745"/>
                  <a:gd name="T94" fmla="*/ 273 w 741"/>
                  <a:gd name="T95" fmla="*/ 12 h 745"/>
                  <a:gd name="T96" fmla="*/ 321 w 741"/>
                  <a:gd name="T97" fmla="*/ 3 h 745"/>
                  <a:gd name="T98" fmla="*/ 371 w 741"/>
                  <a:gd name="T99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1" h="745">
                    <a:moveTo>
                      <a:pt x="371" y="0"/>
                    </a:moveTo>
                    <a:lnTo>
                      <a:pt x="421" y="3"/>
                    </a:lnTo>
                    <a:lnTo>
                      <a:pt x="469" y="12"/>
                    </a:lnTo>
                    <a:lnTo>
                      <a:pt x="515" y="29"/>
                    </a:lnTo>
                    <a:lnTo>
                      <a:pt x="558" y="51"/>
                    </a:lnTo>
                    <a:lnTo>
                      <a:pt x="597" y="77"/>
                    </a:lnTo>
                    <a:lnTo>
                      <a:pt x="633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2" y="227"/>
                    </a:lnTo>
                    <a:lnTo>
                      <a:pt x="728" y="273"/>
                    </a:lnTo>
                    <a:lnTo>
                      <a:pt x="738" y="322"/>
                    </a:lnTo>
                    <a:lnTo>
                      <a:pt x="741" y="373"/>
                    </a:lnTo>
                    <a:lnTo>
                      <a:pt x="740" y="393"/>
                    </a:lnTo>
                    <a:lnTo>
                      <a:pt x="702" y="426"/>
                    </a:lnTo>
                    <a:lnTo>
                      <a:pt x="669" y="463"/>
                    </a:lnTo>
                    <a:lnTo>
                      <a:pt x="639" y="502"/>
                    </a:lnTo>
                    <a:lnTo>
                      <a:pt x="614" y="545"/>
                    </a:lnTo>
                    <a:lnTo>
                      <a:pt x="594" y="590"/>
                    </a:lnTo>
                    <a:lnTo>
                      <a:pt x="579" y="638"/>
                    </a:lnTo>
                    <a:lnTo>
                      <a:pt x="567" y="688"/>
                    </a:lnTo>
                    <a:lnTo>
                      <a:pt x="532" y="707"/>
                    </a:lnTo>
                    <a:lnTo>
                      <a:pt x="494" y="723"/>
                    </a:lnTo>
                    <a:lnTo>
                      <a:pt x="455" y="736"/>
                    </a:lnTo>
                    <a:lnTo>
                      <a:pt x="414" y="743"/>
                    </a:lnTo>
                    <a:lnTo>
                      <a:pt x="371" y="745"/>
                    </a:lnTo>
                    <a:lnTo>
                      <a:pt x="321" y="742"/>
                    </a:lnTo>
                    <a:lnTo>
                      <a:pt x="273" y="733"/>
                    </a:lnTo>
                    <a:lnTo>
                      <a:pt x="227" y="717"/>
                    </a:lnTo>
                    <a:lnTo>
                      <a:pt x="184" y="695"/>
                    </a:lnTo>
                    <a:lnTo>
                      <a:pt x="145" y="668"/>
                    </a:lnTo>
                    <a:lnTo>
                      <a:pt x="109" y="636"/>
                    </a:lnTo>
                    <a:lnTo>
                      <a:pt x="78" y="600"/>
                    </a:lnTo>
                    <a:lnTo>
                      <a:pt x="51" y="561"/>
                    </a:lnTo>
                    <a:lnTo>
                      <a:pt x="30" y="518"/>
                    </a:lnTo>
                    <a:lnTo>
                      <a:pt x="14" y="472"/>
                    </a:lnTo>
                    <a:lnTo>
                      <a:pt x="4" y="423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4" y="273"/>
                    </a:lnTo>
                    <a:lnTo>
                      <a:pt x="30" y="227"/>
                    </a:lnTo>
                    <a:lnTo>
                      <a:pt x="51" y="184"/>
                    </a:lnTo>
                    <a:lnTo>
                      <a:pt x="78" y="144"/>
                    </a:lnTo>
                    <a:lnTo>
                      <a:pt x="109" y="108"/>
                    </a:lnTo>
                    <a:lnTo>
                      <a:pt x="145" y="77"/>
                    </a:lnTo>
                    <a:lnTo>
                      <a:pt x="184" y="51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32"/>
              <p:cNvSpPr>
                <a:spLocks/>
              </p:cNvSpPr>
              <p:nvPr/>
            </p:nvSpPr>
            <p:spPr bwMode="auto">
              <a:xfrm>
                <a:off x="2232" y="480"/>
                <a:ext cx="124" cy="124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9 w 740"/>
                  <a:gd name="T5" fmla="*/ 12 h 745"/>
                  <a:gd name="T6" fmla="*/ 514 w 740"/>
                  <a:gd name="T7" fmla="*/ 29 h 745"/>
                  <a:gd name="T8" fmla="*/ 557 w 740"/>
                  <a:gd name="T9" fmla="*/ 50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90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7 w 740"/>
                  <a:gd name="T23" fmla="*/ 322 h 745"/>
                  <a:gd name="T24" fmla="*/ 740 w 740"/>
                  <a:gd name="T25" fmla="*/ 372 h 745"/>
                  <a:gd name="T26" fmla="*/ 737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90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7 w 740"/>
                  <a:gd name="T41" fmla="*/ 694 h 745"/>
                  <a:gd name="T42" fmla="*/ 514 w 740"/>
                  <a:gd name="T43" fmla="*/ 715 h 745"/>
                  <a:gd name="T44" fmla="*/ 469 w 740"/>
                  <a:gd name="T45" fmla="*/ 731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9 w 740"/>
                  <a:gd name="T51" fmla="*/ 743 h 745"/>
                  <a:gd name="T52" fmla="*/ 289 w 740"/>
                  <a:gd name="T53" fmla="*/ 736 h 745"/>
                  <a:gd name="T54" fmla="*/ 250 w 740"/>
                  <a:gd name="T55" fmla="*/ 724 h 745"/>
                  <a:gd name="T56" fmla="*/ 213 w 740"/>
                  <a:gd name="T57" fmla="*/ 709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1 w 740"/>
                  <a:gd name="T63" fmla="*/ 557 h 745"/>
                  <a:gd name="T64" fmla="*/ 146 w 740"/>
                  <a:gd name="T65" fmla="*/ 512 h 745"/>
                  <a:gd name="T66" fmla="*/ 115 w 740"/>
                  <a:gd name="T67" fmla="*/ 469 h 745"/>
                  <a:gd name="T68" fmla="*/ 80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5 w 740"/>
                  <a:gd name="T75" fmla="*/ 317 h 745"/>
                  <a:gd name="T76" fmla="*/ 15 w 740"/>
                  <a:gd name="T77" fmla="*/ 269 h 745"/>
                  <a:gd name="T78" fmla="*/ 31 w 740"/>
                  <a:gd name="T79" fmla="*/ 224 h 745"/>
                  <a:gd name="T80" fmla="*/ 53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6 w 740"/>
                  <a:gd name="T87" fmla="*/ 76 h 745"/>
                  <a:gd name="T88" fmla="*/ 185 w 740"/>
                  <a:gd name="T89" fmla="*/ 49 h 745"/>
                  <a:gd name="T90" fmla="*/ 227 w 740"/>
                  <a:gd name="T91" fmla="*/ 29 h 745"/>
                  <a:gd name="T92" fmla="*/ 273 w 740"/>
                  <a:gd name="T93" fmla="*/ 12 h 745"/>
                  <a:gd name="T94" fmla="*/ 321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9" y="12"/>
                    </a:lnTo>
                    <a:lnTo>
                      <a:pt x="514" y="29"/>
                    </a:lnTo>
                    <a:lnTo>
                      <a:pt x="557" y="50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7" y="322"/>
                    </a:lnTo>
                    <a:lnTo>
                      <a:pt x="740" y="372"/>
                    </a:lnTo>
                    <a:lnTo>
                      <a:pt x="737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7" y="694"/>
                    </a:lnTo>
                    <a:lnTo>
                      <a:pt x="514" y="715"/>
                    </a:lnTo>
                    <a:lnTo>
                      <a:pt x="469" y="731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9" y="743"/>
                    </a:lnTo>
                    <a:lnTo>
                      <a:pt x="289" y="736"/>
                    </a:lnTo>
                    <a:lnTo>
                      <a:pt x="250" y="724"/>
                    </a:lnTo>
                    <a:lnTo>
                      <a:pt x="213" y="709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1" y="557"/>
                    </a:lnTo>
                    <a:lnTo>
                      <a:pt x="146" y="512"/>
                    </a:lnTo>
                    <a:lnTo>
                      <a:pt x="115" y="469"/>
                    </a:lnTo>
                    <a:lnTo>
                      <a:pt x="80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5" y="317"/>
                    </a:lnTo>
                    <a:lnTo>
                      <a:pt x="15" y="269"/>
                    </a:lnTo>
                    <a:lnTo>
                      <a:pt x="31" y="224"/>
                    </a:lnTo>
                    <a:lnTo>
                      <a:pt x="53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6" y="76"/>
                    </a:lnTo>
                    <a:lnTo>
                      <a:pt x="185" y="49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33"/>
              <p:cNvSpPr>
                <a:spLocks/>
              </p:cNvSpPr>
              <p:nvPr/>
            </p:nvSpPr>
            <p:spPr bwMode="auto">
              <a:xfrm>
                <a:off x="2028" y="606"/>
                <a:ext cx="124" cy="125"/>
              </a:xfrm>
              <a:custGeom>
                <a:avLst/>
                <a:gdLst>
                  <a:gd name="T0" fmla="*/ 371 w 741"/>
                  <a:gd name="T1" fmla="*/ 0 h 747"/>
                  <a:gd name="T2" fmla="*/ 420 w 741"/>
                  <a:gd name="T3" fmla="*/ 4 h 747"/>
                  <a:gd name="T4" fmla="*/ 468 w 741"/>
                  <a:gd name="T5" fmla="*/ 14 h 747"/>
                  <a:gd name="T6" fmla="*/ 514 w 741"/>
                  <a:gd name="T7" fmla="*/ 30 h 747"/>
                  <a:gd name="T8" fmla="*/ 558 w 741"/>
                  <a:gd name="T9" fmla="*/ 52 h 747"/>
                  <a:gd name="T10" fmla="*/ 597 w 741"/>
                  <a:gd name="T11" fmla="*/ 79 h 747"/>
                  <a:gd name="T12" fmla="*/ 632 w 741"/>
                  <a:gd name="T13" fmla="*/ 110 h 747"/>
                  <a:gd name="T14" fmla="*/ 663 w 741"/>
                  <a:gd name="T15" fmla="*/ 146 h 747"/>
                  <a:gd name="T16" fmla="*/ 690 w 741"/>
                  <a:gd name="T17" fmla="*/ 185 h 747"/>
                  <a:gd name="T18" fmla="*/ 711 w 741"/>
                  <a:gd name="T19" fmla="*/ 229 h 747"/>
                  <a:gd name="T20" fmla="*/ 727 w 741"/>
                  <a:gd name="T21" fmla="*/ 275 h 747"/>
                  <a:gd name="T22" fmla="*/ 737 w 741"/>
                  <a:gd name="T23" fmla="*/ 323 h 747"/>
                  <a:gd name="T24" fmla="*/ 741 w 741"/>
                  <a:gd name="T25" fmla="*/ 374 h 747"/>
                  <a:gd name="T26" fmla="*/ 737 w 741"/>
                  <a:gd name="T27" fmla="*/ 424 h 747"/>
                  <a:gd name="T28" fmla="*/ 727 w 741"/>
                  <a:gd name="T29" fmla="*/ 472 h 747"/>
                  <a:gd name="T30" fmla="*/ 711 w 741"/>
                  <a:gd name="T31" fmla="*/ 518 h 747"/>
                  <a:gd name="T32" fmla="*/ 690 w 741"/>
                  <a:gd name="T33" fmla="*/ 562 h 747"/>
                  <a:gd name="T34" fmla="*/ 663 w 741"/>
                  <a:gd name="T35" fmla="*/ 601 h 747"/>
                  <a:gd name="T36" fmla="*/ 632 w 741"/>
                  <a:gd name="T37" fmla="*/ 637 h 747"/>
                  <a:gd name="T38" fmla="*/ 597 w 741"/>
                  <a:gd name="T39" fmla="*/ 668 h 747"/>
                  <a:gd name="T40" fmla="*/ 558 w 741"/>
                  <a:gd name="T41" fmla="*/ 696 h 747"/>
                  <a:gd name="T42" fmla="*/ 514 w 741"/>
                  <a:gd name="T43" fmla="*/ 717 h 747"/>
                  <a:gd name="T44" fmla="*/ 468 w 741"/>
                  <a:gd name="T45" fmla="*/ 733 h 747"/>
                  <a:gd name="T46" fmla="*/ 420 w 741"/>
                  <a:gd name="T47" fmla="*/ 743 h 747"/>
                  <a:gd name="T48" fmla="*/ 371 w 741"/>
                  <a:gd name="T49" fmla="*/ 747 h 747"/>
                  <a:gd name="T50" fmla="*/ 320 w 741"/>
                  <a:gd name="T51" fmla="*/ 743 h 747"/>
                  <a:gd name="T52" fmla="*/ 272 w 741"/>
                  <a:gd name="T53" fmla="*/ 733 h 747"/>
                  <a:gd name="T54" fmla="*/ 227 w 741"/>
                  <a:gd name="T55" fmla="*/ 717 h 747"/>
                  <a:gd name="T56" fmla="*/ 183 w 741"/>
                  <a:gd name="T57" fmla="*/ 696 h 747"/>
                  <a:gd name="T58" fmla="*/ 144 w 741"/>
                  <a:gd name="T59" fmla="*/ 668 h 747"/>
                  <a:gd name="T60" fmla="*/ 109 w 741"/>
                  <a:gd name="T61" fmla="*/ 637 h 747"/>
                  <a:gd name="T62" fmla="*/ 78 w 741"/>
                  <a:gd name="T63" fmla="*/ 601 h 747"/>
                  <a:gd name="T64" fmla="*/ 50 w 741"/>
                  <a:gd name="T65" fmla="*/ 562 h 747"/>
                  <a:gd name="T66" fmla="*/ 30 w 741"/>
                  <a:gd name="T67" fmla="*/ 518 h 747"/>
                  <a:gd name="T68" fmla="*/ 13 w 741"/>
                  <a:gd name="T69" fmla="*/ 472 h 747"/>
                  <a:gd name="T70" fmla="*/ 3 w 741"/>
                  <a:gd name="T71" fmla="*/ 424 h 747"/>
                  <a:gd name="T72" fmla="*/ 0 w 741"/>
                  <a:gd name="T73" fmla="*/ 374 h 747"/>
                  <a:gd name="T74" fmla="*/ 3 w 741"/>
                  <a:gd name="T75" fmla="*/ 323 h 747"/>
                  <a:gd name="T76" fmla="*/ 13 w 741"/>
                  <a:gd name="T77" fmla="*/ 275 h 747"/>
                  <a:gd name="T78" fmla="*/ 30 w 741"/>
                  <a:gd name="T79" fmla="*/ 229 h 747"/>
                  <a:gd name="T80" fmla="*/ 50 w 741"/>
                  <a:gd name="T81" fmla="*/ 185 h 747"/>
                  <a:gd name="T82" fmla="*/ 78 w 741"/>
                  <a:gd name="T83" fmla="*/ 146 h 747"/>
                  <a:gd name="T84" fmla="*/ 109 w 741"/>
                  <a:gd name="T85" fmla="*/ 110 h 747"/>
                  <a:gd name="T86" fmla="*/ 144 w 741"/>
                  <a:gd name="T87" fmla="*/ 79 h 747"/>
                  <a:gd name="T88" fmla="*/ 183 w 741"/>
                  <a:gd name="T89" fmla="*/ 52 h 747"/>
                  <a:gd name="T90" fmla="*/ 227 w 741"/>
                  <a:gd name="T91" fmla="*/ 30 h 747"/>
                  <a:gd name="T92" fmla="*/ 272 w 741"/>
                  <a:gd name="T93" fmla="*/ 14 h 747"/>
                  <a:gd name="T94" fmla="*/ 320 w 741"/>
                  <a:gd name="T95" fmla="*/ 4 h 747"/>
                  <a:gd name="T96" fmla="*/ 371 w 741"/>
                  <a:gd name="T97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1" h="747">
                    <a:moveTo>
                      <a:pt x="371" y="0"/>
                    </a:moveTo>
                    <a:lnTo>
                      <a:pt x="420" y="4"/>
                    </a:lnTo>
                    <a:lnTo>
                      <a:pt x="468" y="14"/>
                    </a:lnTo>
                    <a:lnTo>
                      <a:pt x="514" y="30"/>
                    </a:lnTo>
                    <a:lnTo>
                      <a:pt x="558" y="52"/>
                    </a:lnTo>
                    <a:lnTo>
                      <a:pt x="597" y="79"/>
                    </a:lnTo>
                    <a:lnTo>
                      <a:pt x="632" y="110"/>
                    </a:lnTo>
                    <a:lnTo>
                      <a:pt x="663" y="146"/>
                    </a:lnTo>
                    <a:lnTo>
                      <a:pt x="690" y="185"/>
                    </a:lnTo>
                    <a:lnTo>
                      <a:pt x="711" y="229"/>
                    </a:lnTo>
                    <a:lnTo>
                      <a:pt x="727" y="275"/>
                    </a:lnTo>
                    <a:lnTo>
                      <a:pt x="737" y="323"/>
                    </a:lnTo>
                    <a:lnTo>
                      <a:pt x="741" y="374"/>
                    </a:lnTo>
                    <a:lnTo>
                      <a:pt x="737" y="424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2"/>
                    </a:lnTo>
                    <a:lnTo>
                      <a:pt x="663" y="601"/>
                    </a:lnTo>
                    <a:lnTo>
                      <a:pt x="632" y="637"/>
                    </a:lnTo>
                    <a:lnTo>
                      <a:pt x="597" y="668"/>
                    </a:lnTo>
                    <a:lnTo>
                      <a:pt x="558" y="696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3"/>
                    </a:lnTo>
                    <a:lnTo>
                      <a:pt x="371" y="747"/>
                    </a:lnTo>
                    <a:lnTo>
                      <a:pt x="320" y="743"/>
                    </a:lnTo>
                    <a:lnTo>
                      <a:pt x="272" y="733"/>
                    </a:lnTo>
                    <a:lnTo>
                      <a:pt x="227" y="717"/>
                    </a:lnTo>
                    <a:lnTo>
                      <a:pt x="183" y="696"/>
                    </a:lnTo>
                    <a:lnTo>
                      <a:pt x="144" y="668"/>
                    </a:lnTo>
                    <a:lnTo>
                      <a:pt x="109" y="637"/>
                    </a:lnTo>
                    <a:lnTo>
                      <a:pt x="78" y="601"/>
                    </a:lnTo>
                    <a:lnTo>
                      <a:pt x="50" y="562"/>
                    </a:lnTo>
                    <a:lnTo>
                      <a:pt x="30" y="518"/>
                    </a:lnTo>
                    <a:lnTo>
                      <a:pt x="13" y="472"/>
                    </a:lnTo>
                    <a:lnTo>
                      <a:pt x="3" y="424"/>
                    </a:lnTo>
                    <a:lnTo>
                      <a:pt x="0" y="374"/>
                    </a:lnTo>
                    <a:lnTo>
                      <a:pt x="3" y="323"/>
                    </a:lnTo>
                    <a:lnTo>
                      <a:pt x="13" y="275"/>
                    </a:lnTo>
                    <a:lnTo>
                      <a:pt x="30" y="229"/>
                    </a:lnTo>
                    <a:lnTo>
                      <a:pt x="50" y="185"/>
                    </a:lnTo>
                    <a:lnTo>
                      <a:pt x="78" y="146"/>
                    </a:lnTo>
                    <a:lnTo>
                      <a:pt x="109" y="110"/>
                    </a:lnTo>
                    <a:lnTo>
                      <a:pt x="144" y="79"/>
                    </a:lnTo>
                    <a:lnTo>
                      <a:pt x="183" y="52"/>
                    </a:lnTo>
                    <a:lnTo>
                      <a:pt x="227" y="30"/>
                    </a:lnTo>
                    <a:lnTo>
                      <a:pt x="272" y="14"/>
                    </a:lnTo>
                    <a:lnTo>
                      <a:pt x="320" y="4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34"/>
              <p:cNvSpPr>
                <a:spLocks/>
              </p:cNvSpPr>
              <p:nvPr/>
            </p:nvSpPr>
            <p:spPr bwMode="auto">
              <a:xfrm>
                <a:off x="2143" y="671"/>
                <a:ext cx="154" cy="163"/>
              </a:xfrm>
              <a:custGeom>
                <a:avLst/>
                <a:gdLst>
                  <a:gd name="T0" fmla="*/ 141 w 927"/>
                  <a:gd name="T1" fmla="*/ 0 h 982"/>
                  <a:gd name="T2" fmla="*/ 452 w 927"/>
                  <a:gd name="T3" fmla="*/ 0 h 982"/>
                  <a:gd name="T4" fmla="*/ 509 w 927"/>
                  <a:gd name="T5" fmla="*/ 3 h 982"/>
                  <a:gd name="T6" fmla="*/ 561 w 927"/>
                  <a:gd name="T7" fmla="*/ 12 h 982"/>
                  <a:gd name="T8" fmla="*/ 613 w 927"/>
                  <a:gd name="T9" fmla="*/ 27 h 982"/>
                  <a:gd name="T10" fmla="*/ 661 w 927"/>
                  <a:gd name="T11" fmla="*/ 48 h 982"/>
                  <a:gd name="T12" fmla="*/ 707 w 927"/>
                  <a:gd name="T13" fmla="*/ 75 h 982"/>
                  <a:gd name="T14" fmla="*/ 749 w 927"/>
                  <a:gd name="T15" fmla="*/ 105 h 982"/>
                  <a:gd name="T16" fmla="*/ 788 w 927"/>
                  <a:gd name="T17" fmla="*/ 139 h 982"/>
                  <a:gd name="T18" fmla="*/ 822 w 927"/>
                  <a:gd name="T19" fmla="*/ 179 h 982"/>
                  <a:gd name="T20" fmla="*/ 852 w 927"/>
                  <a:gd name="T21" fmla="*/ 221 h 982"/>
                  <a:gd name="T22" fmla="*/ 879 w 927"/>
                  <a:gd name="T23" fmla="*/ 268 h 982"/>
                  <a:gd name="T24" fmla="*/ 899 w 927"/>
                  <a:gd name="T25" fmla="*/ 317 h 982"/>
                  <a:gd name="T26" fmla="*/ 914 w 927"/>
                  <a:gd name="T27" fmla="*/ 368 h 982"/>
                  <a:gd name="T28" fmla="*/ 923 w 927"/>
                  <a:gd name="T29" fmla="*/ 422 h 982"/>
                  <a:gd name="T30" fmla="*/ 927 w 927"/>
                  <a:gd name="T31" fmla="*/ 478 h 982"/>
                  <a:gd name="T32" fmla="*/ 927 w 927"/>
                  <a:gd name="T33" fmla="*/ 864 h 982"/>
                  <a:gd name="T34" fmla="*/ 924 w 927"/>
                  <a:gd name="T35" fmla="*/ 864 h 982"/>
                  <a:gd name="T36" fmla="*/ 899 w 927"/>
                  <a:gd name="T37" fmla="*/ 877 h 982"/>
                  <a:gd name="T38" fmla="*/ 893 w 927"/>
                  <a:gd name="T39" fmla="*/ 880 h 982"/>
                  <a:gd name="T40" fmla="*/ 882 w 927"/>
                  <a:gd name="T41" fmla="*/ 885 h 982"/>
                  <a:gd name="T42" fmla="*/ 865 w 927"/>
                  <a:gd name="T43" fmla="*/ 892 h 982"/>
                  <a:gd name="T44" fmla="*/ 843 w 927"/>
                  <a:gd name="T45" fmla="*/ 901 h 982"/>
                  <a:gd name="T46" fmla="*/ 814 w 927"/>
                  <a:gd name="T47" fmla="*/ 911 h 982"/>
                  <a:gd name="T48" fmla="*/ 781 w 927"/>
                  <a:gd name="T49" fmla="*/ 922 h 982"/>
                  <a:gd name="T50" fmla="*/ 742 w 927"/>
                  <a:gd name="T51" fmla="*/ 933 h 982"/>
                  <a:gd name="T52" fmla="*/ 698 w 927"/>
                  <a:gd name="T53" fmla="*/ 944 h 982"/>
                  <a:gd name="T54" fmla="*/ 648 w 927"/>
                  <a:gd name="T55" fmla="*/ 954 h 982"/>
                  <a:gd name="T56" fmla="*/ 595 w 927"/>
                  <a:gd name="T57" fmla="*/ 965 h 982"/>
                  <a:gd name="T58" fmla="*/ 535 w 927"/>
                  <a:gd name="T59" fmla="*/ 973 h 982"/>
                  <a:gd name="T60" fmla="*/ 471 w 927"/>
                  <a:gd name="T61" fmla="*/ 978 h 982"/>
                  <a:gd name="T62" fmla="*/ 402 w 927"/>
                  <a:gd name="T63" fmla="*/ 982 h 982"/>
                  <a:gd name="T64" fmla="*/ 402 w 927"/>
                  <a:gd name="T65" fmla="*/ 863 h 982"/>
                  <a:gd name="T66" fmla="*/ 399 w 927"/>
                  <a:gd name="T67" fmla="*/ 800 h 982"/>
                  <a:gd name="T68" fmla="*/ 388 w 927"/>
                  <a:gd name="T69" fmla="*/ 738 h 982"/>
                  <a:gd name="T70" fmla="*/ 372 w 927"/>
                  <a:gd name="T71" fmla="*/ 680 h 982"/>
                  <a:gd name="T72" fmla="*/ 349 w 927"/>
                  <a:gd name="T73" fmla="*/ 624 h 982"/>
                  <a:gd name="T74" fmla="*/ 322 w 927"/>
                  <a:gd name="T75" fmla="*/ 571 h 982"/>
                  <a:gd name="T76" fmla="*/ 289 w 927"/>
                  <a:gd name="T77" fmla="*/ 521 h 982"/>
                  <a:gd name="T78" fmla="*/ 251 w 927"/>
                  <a:gd name="T79" fmla="*/ 476 h 982"/>
                  <a:gd name="T80" fmla="*/ 207 w 927"/>
                  <a:gd name="T81" fmla="*/ 435 h 982"/>
                  <a:gd name="T82" fmla="*/ 162 w 927"/>
                  <a:gd name="T83" fmla="*/ 398 h 982"/>
                  <a:gd name="T84" fmla="*/ 111 w 927"/>
                  <a:gd name="T85" fmla="*/ 367 h 982"/>
                  <a:gd name="T86" fmla="*/ 57 w 927"/>
                  <a:gd name="T87" fmla="*/ 340 h 982"/>
                  <a:gd name="T88" fmla="*/ 0 w 927"/>
                  <a:gd name="T89" fmla="*/ 319 h 982"/>
                  <a:gd name="T90" fmla="*/ 34 w 927"/>
                  <a:gd name="T91" fmla="*/ 284 h 982"/>
                  <a:gd name="T92" fmla="*/ 64 w 927"/>
                  <a:gd name="T93" fmla="*/ 243 h 982"/>
                  <a:gd name="T94" fmla="*/ 91 w 927"/>
                  <a:gd name="T95" fmla="*/ 199 h 982"/>
                  <a:gd name="T96" fmla="*/ 111 w 927"/>
                  <a:gd name="T97" fmla="*/ 153 h 982"/>
                  <a:gd name="T98" fmla="*/ 126 w 927"/>
                  <a:gd name="T99" fmla="*/ 104 h 982"/>
                  <a:gd name="T100" fmla="*/ 136 w 927"/>
                  <a:gd name="T101" fmla="*/ 53 h 982"/>
                  <a:gd name="T102" fmla="*/ 141 w 927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2">
                    <a:moveTo>
                      <a:pt x="141" y="0"/>
                    </a:moveTo>
                    <a:lnTo>
                      <a:pt x="452" y="0"/>
                    </a:lnTo>
                    <a:lnTo>
                      <a:pt x="509" y="3"/>
                    </a:lnTo>
                    <a:lnTo>
                      <a:pt x="561" y="12"/>
                    </a:lnTo>
                    <a:lnTo>
                      <a:pt x="613" y="27"/>
                    </a:lnTo>
                    <a:lnTo>
                      <a:pt x="661" y="48"/>
                    </a:lnTo>
                    <a:lnTo>
                      <a:pt x="707" y="75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9" y="268"/>
                    </a:lnTo>
                    <a:lnTo>
                      <a:pt x="899" y="317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7" y="478"/>
                    </a:lnTo>
                    <a:lnTo>
                      <a:pt x="927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5" y="892"/>
                    </a:lnTo>
                    <a:lnTo>
                      <a:pt x="843" y="901"/>
                    </a:lnTo>
                    <a:lnTo>
                      <a:pt x="814" y="911"/>
                    </a:lnTo>
                    <a:lnTo>
                      <a:pt x="781" y="922"/>
                    </a:lnTo>
                    <a:lnTo>
                      <a:pt x="742" y="933"/>
                    </a:lnTo>
                    <a:lnTo>
                      <a:pt x="698" y="944"/>
                    </a:lnTo>
                    <a:lnTo>
                      <a:pt x="648" y="954"/>
                    </a:lnTo>
                    <a:lnTo>
                      <a:pt x="595" y="965"/>
                    </a:lnTo>
                    <a:lnTo>
                      <a:pt x="535" y="973"/>
                    </a:lnTo>
                    <a:lnTo>
                      <a:pt x="471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9" y="800"/>
                    </a:lnTo>
                    <a:lnTo>
                      <a:pt x="388" y="738"/>
                    </a:lnTo>
                    <a:lnTo>
                      <a:pt x="372" y="680"/>
                    </a:lnTo>
                    <a:lnTo>
                      <a:pt x="349" y="624"/>
                    </a:lnTo>
                    <a:lnTo>
                      <a:pt x="322" y="571"/>
                    </a:lnTo>
                    <a:lnTo>
                      <a:pt x="289" y="521"/>
                    </a:lnTo>
                    <a:lnTo>
                      <a:pt x="251" y="476"/>
                    </a:lnTo>
                    <a:lnTo>
                      <a:pt x="207" y="435"/>
                    </a:lnTo>
                    <a:lnTo>
                      <a:pt x="162" y="398"/>
                    </a:lnTo>
                    <a:lnTo>
                      <a:pt x="111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91" y="199"/>
                    </a:lnTo>
                    <a:lnTo>
                      <a:pt x="111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35"/>
              <p:cNvSpPr>
                <a:spLocks/>
              </p:cNvSpPr>
              <p:nvPr/>
            </p:nvSpPr>
            <p:spPr bwMode="auto">
              <a:xfrm>
                <a:off x="2245" y="608"/>
                <a:ext cx="154" cy="164"/>
              </a:xfrm>
              <a:custGeom>
                <a:avLst/>
                <a:gdLst>
                  <a:gd name="T0" fmla="*/ 140 w 926"/>
                  <a:gd name="T1" fmla="*/ 0 h 982"/>
                  <a:gd name="T2" fmla="*/ 452 w 926"/>
                  <a:gd name="T3" fmla="*/ 0 h 982"/>
                  <a:gd name="T4" fmla="*/ 507 w 926"/>
                  <a:gd name="T5" fmla="*/ 3 h 982"/>
                  <a:gd name="T6" fmla="*/ 561 w 926"/>
                  <a:gd name="T7" fmla="*/ 12 h 982"/>
                  <a:gd name="T8" fmla="*/ 611 w 926"/>
                  <a:gd name="T9" fmla="*/ 27 h 982"/>
                  <a:gd name="T10" fmla="*/ 660 w 926"/>
                  <a:gd name="T11" fmla="*/ 48 h 982"/>
                  <a:gd name="T12" fmla="*/ 706 w 926"/>
                  <a:gd name="T13" fmla="*/ 74 h 982"/>
                  <a:gd name="T14" fmla="*/ 749 w 926"/>
                  <a:gd name="T15" fmla="*/ 105 h 982"/>
                  <a:gd name="T16" fmla="*/ 788 w 926"/>
                  <a:gd name="T17" fmla="*/ 139 h 982"/>
                  <a:gd name="T18" fmla="*/ 822 w 926"/>
                  <a:gd name="T19" fmla="*/ 179 h 982"/>
                  <a:gd name="T20" fmla="*/ 852 w 926"/>
                  <a:gd name="T21" fmla="*/ 221 h 982"/>
                  <a:gd name="T22" fmla="*/ 878 w 926"/>
                  <a:gd name="T23" fmla="*/ 267 h 982"/>
                  <a:gd name="T24" fmla="*/ 899 w 926"/>
                  <a:gd name="T25" fmla="*/ 316 h 982"/>
                  <a:gd name="T26" fmla="*/ 914 w 926"/>
                  <a:gd name="T27" fmla="*/ 368 h 982"/>
                  <a:gd name="T28" fmla="*/ 923 w 926"/>
                  <a:gd name="T29" fmla="*/ 422 h 982"/>
                  <a:gd name="T30" fmla="*/ 926 w 926"/>
                  <a:gd name="T31" fmla="*/ 477 h 982"/>
                  <a:gd name="T32" fmla="*/ 926 w 926"/>
                  <a:gd name="T33" fmla="*/ 864 h 982"/>
                  <a:gd name="T34" fmla="*/ 924 w 926"/>
                  <a:gd name="T35" fmla="*/ 864 h 982"/>
                  <a:gd name="T36" fmla="*/ 899 w 926"/>
                  <a:gd name="T37" fmla="*/ 877 h 982"/>
                  <a:gd name="T38" fmla="*/ 893 w 926"/>
                  <a:gd name="T39" fmla="*/ 880 h 982"/>
                  <a:gd name="T40" fmla="*/ 882 w 926"/>
                  <a:gd name="T41" fmla="*/ 885 h 982"/>
                  <a:gd name="T42" fmla="*/ 864 w 926"/>
                  <a:gd name="T43" fmla="*/ 892 h 982"/>
                  <a:gd name="T44" fmla="*/ 841 w 926"/>
                  <a:gd name="T45" fmla="*/ 901 h 982"/>
                  <a:gd name="T46" fmla="*/ 814 w 926"/>
                  <a:gd name="T47" fmla="*/ 911 h 982"/>
                  <a:gd name="T48" fmla="*/ 780 w 926"/>
                  <a:gd name="T49" fmla="*/ 922 h 982"/>
                  <a:gd name="T50" fmla="*/ 741 w 926"/>
                  <a:gd name="T51" fmla="*/ 933 h 982"/>
                  <a:gd name="T52" fmla="*/ 697 w 926"/>
                  <a:gd name="T53" fmla="*/ 944 h 982"/>
                  <a:gd name="T54" fmla="*/ 648 w 926"/>
                  <a:gd name="T55" fmla="*/ 954 h 982"/>
                  <a:gd name="T56" fmla="*/ 594 w 926"/>
                  <a:gd name="T57" fmla="*/ 965 h 982"/>
                  <a:gd name="T58" fmla="*/ 534 w 926"/>
                  <a:gd name="T59" fmla="*/ 971 h 982"/>
                  <a:gd name="T60" fmla="*/ 470 w 926"/>
                  <a:gd name="T61" fmla="*/ 978 h 982"/>
                  <a:gd name="T62" fmla="*/ 402 w 926"/>
                  <a:gd name="T63" fmla="*/ 982 h 982"/>
                  <a:gd name="T64" fmla="*/ 402 w 926"/>
                  <a:gd name="T65" fmla="*/ 863 h 982"/>
                  <a:gd name="T66" fmla="*/ 398 w 926"/>
                  <a:gd name="T67" fmla="*/ 799 h 982"/>
                  <a:gd name="T68" fmla="*/ 388 w 926"/>
                  <a:gd name="T69" fmla="*/ 738 h 982"/>
                  <a:gd name="T70" fmla="*/ 372 w 926"/>
                  <a:gd name="T71" fmla="*/ 679 h 982"/>
                  <a:gd name="T72" fmla="*/ 349 w 926"/>
                  <a:gd name="T73" fmla="*/ 624 h 982"/>
                  <a:gd name="T74" fmla="*/ 321 w 926"/>
                  <a:gd name="T75" fmla="*/ 571 h 982"/>
                  <a:gd name="T76" fmla="*/ 288 w 926"/>
                  <a:gd name="T77" fmla="*/ 521 h 982"/>
                  <a:gd name="T78" fmla="*/ 249 w 926"/>
                  <a:gd name="T79" fmla="*/ 476 h 982"/>
                  <a:gd name="T80" fmla="*/ 207 w 926"/>
                  <a:gd name="T81" fmla="*/ 435 h 982"/>
                  <a:gd name="T82" fmla="*/ 160 w 926"/>
                  <a:gd name="T83" fmla="*/ 398 h 982"/>
                  <a:gd name="T84" fmla="*/ 110 w 926"/>
                  <a:gd name="T85" fmla="*/ 367 h 982"/>
                  <a:gd name="T86" fmla="*/ 57 w 926"/>
                  <a:gd name="T87" fmla="*/ 340 h 982"/>
                  <a:gd name="T88" fmla="*/ 0 w 926"/>
                  <a:gd name="T89" fmla="*/ 319 h 982"/>
                  <a:gd name="T90" fmla="*/ 34 w 926"/>
                  <a:gd name="T91" fmla="*/ 284 h 982"/>
                  <a:gd name="T92" fmla="*/ 64 w 926"/>
                  <a:gd name="T93" fmla="*/ 243 h 982"/>
                  <a:gd name="T94" fmla="*/ 89 w 926"/>
                  <a:gd name="T95" fmla="*/ 199 h 982"/>
                  <a:gd name="T96" fmla="*/ 110 w 926"/>
                  <a:gd name="T97" fmla="*/ 153 h 982"/>
                  <a:gd name="T98" fmla="*/ 126 w 926"/>
                  <a:gd name="T99" fmla="*/ 104 h 982"/>
                  <a:gd name="T100" fmla="*/ 136 w 926"/>
                  <a:gd name="T101" fmla="*/ 53 h 982"/>
                  <a:gd name="T102" fmla="*/ 140 w 926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6" h="982">
                    <a:moveTo>
                      <a:pt x="140" y="0"/>
                    </a:moveTo>
                    <a:lnTo>
                      <a:pt x="452" y="0"/>
                    </a:lnTo>
                    <a:lnTo>
                      <a:pt x="507" y="3"/>
                    </a:lnTo>
                    <a:lnTo>
                      <a:pt x="561" y="12"/>
                    </a:lnTo>
                    <a:lnTo>
                      <a:pt x="611" y="27"/>
                    </a:lnTo>
                    <a:lnTo>
                      <a:pt x="660" y="48"/>
                    </a:lnTo>
                    <a:lnTo>
                      <a:pt x="706" y="74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8" y="267"/>
                    </a:lnTo>
                    <a:lnTo>
                      <a:pt x="899" y="316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6" y="477"/>
                    </a:lnTo>
                    <a:lnTo>
                      <a:pt x="926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4" y="892"/>
                    </a:lnTo>
                    <a:lnTo>
                      <a:pt x="841" y="901"/>
                    </a:lnTo>
                    <a:lnTo>
                      <a:pt x="814" y="911"/>
                    </a:lnTo>
                    <a:lnTo>
                      <a:pt x="780" y="922"/>
                    </a:lnTo>
                    <a:lnTo>
                      <a:pt x="741" y="933"/>
                    </a:lnTo>
                    <a:lnTo>
                      <a:pt x="697" y="944"/>
                    </a:lnTo>
                    <a:lnTo>
                      <a:pt x="648" y="954"/>
                    </a:lnTo>
                    <a:lnTo>
                      <a:pt x="594" y="965"/>
                    </a:lnTo>
                    <a:lnTo>
                      <a:pt x="534" y="971"/>
                    </a:lnTo>
                    <a:lnTo>
                      <a:pt x="470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8" y="799"/>
                    </a:lnTo>
                    <a:lnTo>
                      <a:pt x="388" y="738"/>
                    </a:lnTo>
                    <a:lnTo>
                      <a:pt x="372" y="679"/>
                    </a:lnTo>
                    <a:lnTo>
                      <a:pt x="349" y="624"/>
                    </a:lnTo>
                    <a:lnTo>
                      <a:pt x="321" y="571"/>
                    </a:lnTo>
                    <a:lnTo>
                      <a:pt x="288" y="521"/>
                    </a:lnTo>
                    <a:lnTo>
                      <a:pt x="249" y="476"/>
                    </a:lnTo>
                    <a:lnTo>
                      <a:pt x="207" y="435"/>
                    </a:lnTo>
                    <a:lnTo>
                      <a:pt x="160" y="398"/>
                    </a:lnTo>
                    <a:lnTo>
                      <a:pt x="110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89" y="199"/>
                    </a:lnTo>
                    <a:lnTo>
                      <a:pt x="110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36"/>
              <p:cNvSpPr>
                <a:spLocks/>
              </p:cNvSpPr>
              <p:nvPr/>
            </p:nvSpPr>
            <p:spPr bwMode="auto">
              <a:xfrm>
                <a:off x="1877" y="671"/>
                <a:ext cx="160" cy="163"/>
              </a:xfrm>
              <a:custGeom>
                <a:avLst/>
                <a:gdLst>
                  <a:gd name="T0" fmla="*/ 474 w 965"/>
                  <a:gd name="T1" fmla="*/ 0 h 980"/>
                  <a:gd name="T2" fmla="*/ 788 w 965"/>
                  <a:gd name="T3" fmla="*/ 0 h 980"/>
                  <a:gd name="T4" fmla="*/ 824 w 965"/>
                  <a:gd name="T5" fmla="*/ 2 h 980"/>
                  <a:gd name="T6" fmla="*/ 828 w 965"/>
                  <a:gd name="T7" fmla="*/ 54 h 980"/>
                  <a:gd name="T8" fmla="*/ 839 w 965"/>
                  <a:gd name="T9" fmla="*/ 105 h 980"/>
                  <a:gd name="T10" fmla="*/ 855 w 965"/>
                  <a:gd name="T11" fmla="*/ 154 h 980"/>
                  <a:gd name="T12" fmla="*/ 875 w 965"/>
                  <a:gd name="T13" fmla="*/ 201 h 980"/>
                  <a:gd name="T14" fmla="*/ 900 w 965"/>
                  <a:gd name="T15" fmla="*/ 243 h 980"/>
                  <a:gd name="T16" fmla="*/ 930 w 965"/>
                  <a:gd name="T17" fmla="*/ 284 h 980"/>
                  <a:gd name="T18" fmla="*/ 965 w 965"/>
                  <a:gd name="T19" fmla="*/ 319 h 980"/>
                  <a:gd name="T20" fmla="*/ 907 w 965"/>
                  <a:gd name="T21" fmla="*/ 340 h 980"/>
                  <a:gd name="T22" fmla="*/ 853 w 965"/>
                  <a:gd name="T23" fmla="*/ 367 h 980"/>
                  <a:gd name="T24" fmla="*/ 803 w 965"/>
                  <a:gd name="T25" fmla="*/ 398 h 980"/>
                  <a:gd name="T26" fmla="*/ 756 w 965"/>
                  <a:gd name="T27" fmla="*/ 435 h 980"/>
                  <a:gd name="T28" fmla="*/ 714 w 965"/>
                  <a:gd name="T29" fmla="*/ 476 h 980"/>
                  <a:gd name="T30" fmla="*/ 676 w 965"/>
                  <a:gd name="T31" fmla="*/ 521 h 980"/>
                  <a:gd name="T32" fmla="*/ 643 w 965"/>
                  <a:gd name="T33" fmla="*/ 571 h 980"/>
                  <a:gd name="T34" fmla="*/ 614 w 965"/>
                  <a:gd name="T35" fmla="*/ 624 h 980"/>
                  <a:gd name="T36" fmla="*/ 592 w 965"/>
                  <a:gd name="T37" fmla="*/ 680 h 980"/>
                  <a:gd name="T38" fmla="*/ 575 w 965"/>
                  <a:gd name="T39" fmla="*/ 738 h 980"/>
                  <a:gd name="T40" fmla="*/ 566 w 965"/>
                  <a:gd name="T41" fmla="*/ 800 h 980"/>
                  <a:gd name="T42" fmla="*/ 563 w 965"/>
                  <a:gd name="T43" fmla="*/ 863 h 980"/>
                  <a:gd name="T44" fmla="*/ 563 w 965"/>
                  <a:gd name="T45" fmla="*/ 980 h 980"/>
                  <a:gd name="T46" fmla="*/ 494 w 965"/>
                  <a:gd name="T47" fmla="*/ 975 h 980"/>
                  <a:gd name="T48" fmla="*/ 423 w 965"/>
                  <a:gd name="T49" fmla="*/ 967 h 980"/>
                  <a:gd name="T50" fmla="*/ 349 w 965"/>
                  <a:gd name="T51" fmla="*/ 957 h 980"/>
                  <a:gd name="T52" fmla="*/ 274 w 965"/>
                  <a:gd name="T53" fmla="*/ 943 h 980"/>
                  <a:gd name="T54" fmla="*/ 195 w 965"/>
                  <a:gd name="T55" fmla="*/ 925 h 980"/>
                  <a:gd name="T56" fmla="*/ 112 w 965"/>
                  <a:gd name="T57" fmla="*/ 903 h 980"/>
                  <a:gd name="T58" fmla="*/ 28 w 965"/>
                  <a:gd name="T59" fmla="*/ 879 h 980"/>
                  <a:gd name="T60" fmla="*/ 1 w 965"/>
                  <a:gd name="T61" fmla="*/ 870 h 980"/>
                  <a:gd name="T62" fmla="*/ 0 w 965"/>
                  <a:gd name="T63" fmla="*/ 864 h 980"/>
                  <a:gd name="T64" fmla="*/ 0 w 965"/>
                  <a:gd name="T65" fmla="*/ 478 h 980"/>
                  <a:gd name="T66" fmla="*/ 4 w 965"/>
                  <a:gd name="T67" fmla="*/ 422 h 980"/>
                  <a:gd name="T68" fmla="*/ 13 w 965"/>
                  <a:gd name="T69" fmla="*/ 368 h 980"/>
                  <a:gd name="T70" fmla="*/ 29 w 965"/>
                  <a:gd name="T71" fmla="*/ 317 h 980"/>
                  <a:gd name="T72" fmla="*/ 49 w 965"/>
                  <a:gd name="T73" fmla="*/ 268 h 980"/>
                  <a:gd name="T74" fmla="*/ 75 w 965"/>
                  <a:gd name="T75" fmla="*/ 221 h 980"/>
                  <a:gd name="T76" fmla="*/ 105 w 965"/>
                  <a:gd name="T77" fmla="*/ 179 h 980"/>
                  <a:gd name="T78" fmla="*/ 140 w 965"/>
                  <a:gd name="T79" fmla="*/ 139 h 980"/>
                  <a:gd name="T80" fmla="*/ 179 w 965"/>
                  <a:gd name="T81" fmla="*/ 105 h 980"/>
                  <a:gd name="T82" fmla="*/ 221 w 965"/>
                  <a:gd name="T83" fmla="*/ 75 h 980"/>
                  <a:gd name="T84" fmla="*/ 266 w 965"/>
                  <a:gd name="T85" fmla="*/ 48 h 980"/>
                  <a:gd name="T86" fmla="*/ 315 w 965"/>
                  <a:gd name="T87" fmla="*/ 27 h 980"/>
                  <a:gd name="T88" fmla="*/ 367 w 965"/>
                  <a:gd name="T89" fmla="*/ 12 h 980"/>
                  <a:gd name="T90" fmla="*/ 419 w 965"/>
                  <a:gd name="T91" fmla="*/ 3 h 980"/>
                  <a:gd name="T92" fmla="*/ 474 w 965"/>
                  <a:gd name="T93" fmla="*/ 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5" h="980">
                    <a:moveTo>
                      <a:pt x="474" y="0"/>
                    </a:moveTo>
                    <a:lnTo>
                      <a:pt x="788" y="0"/>
                    </a:lnTo>
                    <a:lnTo>
                      <a:pt x="824" y="2"/>
                    </a:lnTo>
                    <a:lnTo>
                      <a:pt x="828" y="54"/>
                    </a:lnTo>
                    <a:lnTo>
                      <a:pt x="839" y="105"/>
                    </a:lnTo>
                    <a:lnTo>
                      <a:pt x="855" y="154"/>
                    </a:lnTo>
                    <a:lnTo>
                      <a:pt x="875" y="201"/>
                    </a:lnTo>
                    <a:lnTo>
                      <a:pt x="900" y="243"/>
                    </a:lnTo>
                    <a:lnTo>
                      <a:pt x="930" y="284"/>
                    </a:lnTo>
                    <a:lnTo>
                      <a:pt x="965" y="319"/>
                    </a:lnTo>
                    <a:lnTo>
                      <a:pt x="907" y="340"/>
                    </a:lnTo>
                    <a:lnTo>
                      <a:pt x="853" y="367"/>
                    </a:lnTo>
                    <a:lnTo>
                      <a:pt x="803" y="398"/>
                    </a:lnTo>
                    <a:lnTo>
                      <a:pt x="756" y="435"/>
                    </a:lnTo>
                    <a:lnTo>
                      <a:pt x="714" y="476"/>
                    </a:lnTo>
                    <a:lnTo>
                      <a:pt x="676" y="521"/>
                    </a:lnTo>
                    <a:lnTo>
                      <a:pt x="643" y="571"/>
                    </a:lnTo>
                    <a:lnTo>
                      <a:pt x="614" y="624"/>
                    </a:lnTo>
                    <a:lnTo>
                      <a:pt x="592" y="680"/>
                    </a:lnTo>
                    <a:lnTo>
                      <a:pt x="575" y="738"/>
                    </a:lnTo>
                    <a:lnTo>
                      <a:pt x="566" y="800"/>
                    </a:lnTo>
                    <a:lnTo>
                      <a:pt x="563" y="863"/>
                    </a:lnTo>
                    <a:lnTo>
                      <a:pt x="563" y="980"/>
                    </a:lnTo>
                    <a:lnTo>
                      <a:pt x="494" y="975"/>
                    </a:lnTo>
                    <a:lnTo>
                      <a:pt x="423" y="967"/>
                    </a:lnTo>
                    <a:lnTo>
                      <a:pt x="349" y="957"/>
                    </a:lnTo>
                    <a:lnTo>
                      <a:pt x="274" y="943"/>
                    </a:lnTo>
                    <a:lnTo>
                      <a:pt x="195" y="925"/>
                    </a:lnTo>
                    <a:lnTo>
                      <a:pt x="112" y="903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4"/>
                    </a:lnTo>
                    <a:lnTo>
                      <a:pt x="0" y="478"/>
                    </a:lnTo>
                    <a:lnTo>
                      <a:pt x="4" y="422"/>
                    </a:lnTo>
                    <a:lnTo>
                      <a:pt x="13" y="368"/>
                    </a:lnTo>
                    <a:lnTo>
                      <a:pt x="29" y="317"/>
                    </a:lnTo>
                    <a:lnTo>
                      <a:pt x="49" y="268"/>
                    </a:lnTo>
                    <a:lnTo>
                      <a:pt x="75" y="221"/>
                    </a:lnTo>
                    <a:lnTo>
                      <a:pt x="105" y="179"/>
                    </a:lnTo>
                    <a:lnTo>
                      <a:pt x="140" y="139"/>
                    </a:lnTo>
                    <a:lnTo>
                      <a:pt x="179" y="105"/>
                    </a:lnTo>
                    <a:lnTo>
                      <a:pt x="221" y="75"/>
                    </a:lnTo>
                    <a:lnTo>
                      <a:pt x="266" y="48"/>
                    </a:lnTo>
                    <a:lnTo>
                      <a:pt x="315" y="27"/>
                    </a:lnTo>
                    <a:lnTo>
                      <a:pt x="367" y="12"/>
                    </a:lnTo>
                    <a:lnTo>
                      <a:pt x="419" y="3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37"/>
              <p:cNvSpPr>
                <a:spLocks/>
              </p:cNvSpPr>
              <p:nvPr/>
            </p:nvSpPr>
            <p:spPr bwMode="auto">
              <a:xfrm>
                <a:off x="1985" y="735"/>
                <a:ext cx="210" cy="164"/>
              </a:xfrm>
              <a:custGeom>
                <a:avLst/>
                <a:gdLst>
                  <a:gd name="T0" fmla="*/ 474 w 1262"/>
                  <a:gd name="T1" fmla="*/ 0 h 984"/>
                  <a:gd name="T2" fmla="*/ 789 w 1262"/>
                  <a:gd name="T3" fmla="*/ 0 h 984"/>
                  <a:gd name="T4" fmla="*/ 844 w 1262"/>
                  <a:gd name="T5" fmla="*/ 4 h 984"/>
                  <a:gd name="T6" fmla="*/ 896 w 1262"/>
                  <a:gd name="T7" fmla="*/ 13 h 984"/>
                  <a:gd name="T8" fmla="*/ 948 w 1262"/>
                  <a:gd name="T9" fmla="*/ 28 h 984"/>
                  <a:gd name="T10" fmla="*/ 996 w 1262"/>
                  <a:gd name="T11" fmla="*/ 49 h 984"/>
                  <a:gd name="T12" fmla="*/ 1042 w 1262"/>
                  <a:gd name="T13" fmla="*/ 74 h 984"/>
                  <a:gd name="T14" fmla="*/ 1084 w 1262"/>
                  <a:gd name="T15" fmla="*/ 105 h 984"/>
                  <a:gd name="T16" fmla="*/ 1123 w 1262"/>
                  <a:gd name="T17" fmla="*/ 140 h 984"/>
                  <a:gd name="T18" fmla="*/ 1158 w 1262"/>
                  <a:gd name="T19" fmla="*/ 179 h 984"/>
                  <a:gd name="T20" fmla="*/ 1189 w 1262"/>
                  <a:gd name="T21" fmla="*/ 222 h 984"/>
                  <a:gd name="T22" fmla="*/ 1214 w 1262"/>
                  <a:gd name="T23" fmla="*/ 268 h 984"/>
                  <a:gd name="T24" fmla="*/ 1234 w 1262"/>
                  <a:gd name="T25" fmla="*/ 316 h 984"/>
                  <a:gd name="T26" fmla="*/ 1249 w 1262"/>
                  <a:gd name="T27" fmla="*/ 368 h 984"/>
                  <a:gd name="T28" fmla="*/ 1258 w 1262"/>
                  <a:gd name="T29" fmla="*/ 421 h 984"/>
                  <a:gd name="T30" fmla="*/ 1262 w 1262"/>
                  <a:gd name="T31" fmla="*/ 478 h 984"/>
                  <a:gd name="T32" fmla="*/ 1262 w 1262"/>
                  <a:gd name="T33" fmla="*/ 865 h 984"/>
                  <a:gd name="T34" fmla="*/ 1260 w 1262"/>
                  <a:gd name="T35" fmla="*/ 865 h 984"/>
                  <a:gd name="T36" fmla="*/ 1234 w 1262"/>
                  <a:gd name="T37" fmla="*/ 877 h 984"/>
                  <a:gd name="T38" fmla="*/ 1230 w 1262"/>
                  <a:gd name="T39" fmla="*/ 880 h 984"/>
                  <a:gd name="T40" fmla="*/ 1218 w 1262"/>
                  <a:gd name="T41" fmla="*/ 885 h 984"/>
                  <a:gd name="T42" fmla="*/ 1201 w 1262"/>
                  <a:gd name="T43" fmla="*/ 892 h 984"/>
                  <a:gd name="T44" fmla="*/ 1178 w 1262"/>
                  <a:gd name="T45" fmla="*/ 902 h 984"/>
                  <a:gd name="T46" fmla="*/ 1151 w 1262"/>
                  <a:gd name="T47" fmla="*/ 911 h 984"/>
                  <a:gd name="T48" fmla="*/ 1118 w 1262"/>
                  <a:gd name="T49" fmla="*/ 922 h 984"/>
                  <a:gd name="T50" fmla="*/ 1080 w 1262"/>
                  <a:gd name="T51" fmla="*/ 933 h 984"/>
                  <a:gd name="T52" fmla="*/ 1036 w 1262"/>
                  <a:gd name="T53" fmla="*/ 944 h 984"/>
                  <a:gd name="T54" fmla="*/ 987 w 1262"/>
                  <a:gd name="T55" fmla="*/ 955 h 984"/>
                  <a:gd name="T56" fmla="*/ 934 w 1262"/>
                  <a:gd name="T57" fmla="*/ 964 h 984"/>
                  <a:gd name="T58" fmla="*/ 876 w 1262"/>
                  <a:gd name="T59" fmla="*/ 972 h 984"/>
                  <a:gd name="T60" fmla="*/ 813 w 1262"/>
                  <a:gd name="T61" fmla="*/ 978 h 984"/>
                  <a:gd name="T62" fmla="*/ 744 w 1262"/>
                  <a:gd name="T63" fmla="*/ 982 h 984"/>
                  <a:gd name="T64" fmla="*/ 672 w 1262"/>
                  <a:gd name="T65" fmla="*/ 984 h 984"/>
                  <a:gd name="T66" fmla="*/ 603 w 1262"/>
                  <a:gd name="T67" fmla="*/ 982 h 984"/>
                  <a:gd name="T68" fmla="*/ 531 w 1262"/>
                  <a:gd name="T69" fmla="*/ 979 h 984"/>
                  <a:gd name="T70" fmla="*/ 455 w 1262"/>
                  <a:gd name="T71" fmla="*/ 971 h 984"/>
                  <a:gd name="T72" fmla="*/ 376 w 1262"/>
                  <a:gd name="T73" fmla="*/ 960 h 984"/>
                  <a:gd name="T74" fmla="*/ 294 w 1262"/>
                  <a:gd name="T75" fmla="*/ 947 h 984"/>
                  <a:gd name="T76" fmla="*/ 208 w 1262"/>
                  <a:gd name="T77" fmla="*/ 928 h 984"/>
                  <a:gd name="T78" fmla="*/ 120 w 1262"/>
                  <a:gd name="T79" fmla="*/ 906 h 984"/>
                  <a:gd name="T80" fmla="*/ 28 w 1262"/>
                  <a:gd name="T81" fmla="*/ 879 h 984"/>
                  <a:gd name="T82" fmla="*/ 1 w 1262"/>
                  <a:gd name="T83" fmla="*/ 870 h 984"/>
                  <a:gd name="T84" fmla="*/ 0 w 1262"/>
                  <a:gd name="T85" fmla="*/ 865 h 984"/>
                  <a:gd name="T86" fmla="*/ 0 w 1262"/>
                  <a:gd name="T87" fmla="*/ 478 h 984"/>
                  <a:gd name="T88" fmla="*/ 3 w 1262"/>
                  <a:gd name="T89" fmla="*/ 421 h 984"/>
                  <a:gd name="T90" fmla="*/ 12 w 1262"/>
                  <a:gd name="T91" fmla="*/ 368 h 984"/>
                  <a:gd name="T92" fmla="*/ 28 w 1262"/>
                  <a:gd name="T93" fmla="*/ 316 h 984"/>
                  <a:gd name="T94" fmla="*/ 49 w 1262"/>
                  <a:gd name="T95" fmla="*/ 268 h 984"/>
                  <a:gd name="T96" fmla="*/ 74 w 1262"/>
                  <a:gd name="T97" fmla="*/ 222 h 984"/>
                  <a:gd name="T98" fmla="*/ 105 w 1262"/>
                  <a:gd name="T99" fmla="*/ 179 h 984"/>
                  <a:gd name="T100" fmla="*/ 139 w 1262"/>
                  <a:gd name="T101" fmla="*/ 140 h 984"/>
                  <a:gd name="T102" fmla="*/ 178 w 1262"/>
                  <a:gd name="T103" fmla="*/ 105 h 984"/>
                  <a:gd name="T104" fmla="*/ 221 w 1262"/>
                  <a:gd name="T105" fmla="*/ 74 h 984"/>
                  <a:gd name="T106" fmla="*/ 266 w 1262"/>
                  <a:gd name="T107" fmla="*/ 49 h 984"/>
                  <a:gd name="T108" fmla="*/ 315 w 1262"/>
                  <a:gd name="T109" fmla="*/ 28 h 984"/>
                  <a:gd name="T110" fmla="*/ 366 w 1262"/>
                  <a:gd name="T111" fmla="*/ 13 h 984"/>
                  <a:gd name="T112" fmla="*/ 419 w 1262"/>
                  <a:gd name="T113" fmla="*/ 4 h 984"/>
                  <a:gd name="T114" fmla="*/ 474 w 1262"/>
                  <a:gd name="T115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62" h="984">
                    <a:moveTo>
                      <a:pt x="474" y="0"/>
                    </a:moveTo>
                    <a:lnTo>
                      <a:pt x="789" y="0"/>
                    </a:lnTo>
                    <a:lnTo>
                      <a:pt x="844" y="4"/>
                    </a:lnTo>
                    <a:lnTo>
                      <a:pt x="896" y="13"/>
                    </a:lnTo>
                    <a:lnTo>
                      <a:pt x="948" y="28"/>
                    </a:lnTo>
                    <a:lnTo>
                      <a:pt x="996" y="49"/>
                    </a:lnTo>
                    <a:lnTo>
                      <a:pt x="1042" y="74"/>
                    </a:lnTo>
                    <a:lnTo>
                      <a:pt x="1084" y="105"/>
                    </a:lnTo>
                    <a:lnTo>
                      <a:pt x="1123" y="140"/>
                    </a:lnTo>
                    <a:lnTo>
                      <a:pt x="1158" y="179"/>
                    </a:lnTo>
                    <a:lnTo>
                      <a:pt x="1189" y="222"/>
                    </a:lnTo>
                    <a:lnTo>
                      <a:pt x="1214" y="268"/>
                    </a:lnTo>
                    <a:lnTo>
                      <a:pt x="1234" y="316"/>
                    </a:lnTo>
                    <a:lnTo>
                      <a:pt x="1249" y="368"/>
                    </a:lnTo>
                    <a:lnTo>
                      <a:pt x="1258" y="421"/>
                    </a:lnTo>
                    <a:lnTo>
                      <a:pt x="1262" y="478"/>
                    </a:lnTo>
                    <a:lnTo>
                      <a:pt x="1262" y="865"/>
                    </a:lnTo>
                    <a:lnTo>
                      <a:pt x="1260" y="865"/>
                    </a:lnTo>
                    <a:lnTo>
                      <a:pt x="1234" y="877"/>
                    </a:lnTo>
                    <a:lnTo>
                      <a:pt x="1230" y="880"/>
                    </a:lnTo>
                    <a:lnTo>
                      <a:pt x="1218" y="885"/>
                    </a:lnTo>
                    <a:lnTo>
                      <a:pt x="1201" y="892"/>
                    </a:lnTo>
                    <a:lnTo>
                      <a:pt x="1178" y="902"/>
                    </a:lnTo>
                    <a:lnTo>
                      <a:pt x="1151" y="911"/>
                    </a:lnTo>
                    <a:lnTo>
                      <a:pt x="1118" y="922"/>
                    </a:lnTo>
                    <a:lnTo>
                      <a:pt x="1080" y="933"/>
                    </a:lnTo>
                    <a:lnTo>
                      <a:pt x="1036" y="944"/>
                    </a:lnTo>
                    <a:lnTo>
                      <a:pt x="987" y="955"/>
                    </a:lnTo>
                    <a:lnTo>
                      <a:pt x="934" y="964"/>
                    </a:lnTo>
                    <a:lnTo>
                      <a:pt x="876" y="972"/>
                    </a:lnTo>
                    <a:lnTo>
                      <a:pt x="813" y="978"/>
                    </a:lnTo>
                    <a:lnTo>
                      <a:pt x="744" y="982"/>
                    </a:lnTo>
                    <a:lnTo>
                      <a:pt x="672" y="984"/>
                    </a:lnTo>
                    <a:lnTo>
                      <a:pt x="603" y="982"/>
                    </a:lnTo>
                    <a:lnTo>
                      <a:pt x="531" y="979"/>
                    </a:lnTo>
                    <a:lnTo>
                      <a:pt x="455" y="971"/>
                    </a:lnTo>
                    <a:lnTo>
                      <a:pt x="376" y="960"/>
                    </a:lnTo>
                    <a:lnTo>
                      <a:pt x="294" y="947"/>
                    </a:lnTo>
                    <a:lnTo>
                      <a:pt x="208" y="928"/>
                    </a:lnTo>
                    <a:lnTo>
                      <a:pt x="120" y="906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1"/>
                    </a:lnTo>
                    <a:lnTo>
                      <a:pt x="12" y="368"/>
                    </a:lnTo>
                    <a:lnTo>
                      <a:pt x="28" y="316"/>
                    </a:lnTo>
                    <a:lnTo>
                      <a:pt x="49" y="268"/>
                    </a:lnTo>
                    <a:lnTo>
                      <a:pt x="74" y="222"/>
                    </a:lnTo>
                    <a:lnTo>
                      <a:pt x="105" y="179"/>
                    </a:lnTo>
                    <a:lnTo>
                      <a:pt x="139" y="140"/>
                    </a:lnTo>
                    <a:lnTo>
                      <a:pt x="178" y="105"/>
                    </a:lnTo>
                    <a:lnTo>
                      <a:pt x="221" y="74"/>
                    </a:lnTo>
                    <a:lnTo>
                      <a:pt x="266" y="49"/>
                    </a:lnTo>
                    <a:lnTo>
                      <a:pt x="315" y="28"/>
                    </a:lnTo>
                    <a:lnTo>
                      <a:pt x="366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38"/>
              <p:cNvSpPr>
                <a:spLocks/>
              </p:cNvSpPr>
              <p:nvPr/>
            </p:nvSpPr>
            <p:spPr bwMode="auto">
              <a:xfrm>
                <a:off x="1818" y="482"/>
                <a:ext cx="123" cy="124"/>
              </a:xfrm>
              <a:custGeom>
                <a:avLst/>
                <a:gdLst>
                  <a:gd name="T0" fmla="*/ 370 w 740"/>
                  <a:gd name="T1" fmla="*/ 0 h 746"/>
                  <a:gd name="T2" fmla="*/ 419 w 740"/>
                  <a:gd name="T3" fmla="*/ 4 h 746"/>
                  <a:gd name="T4" fmla="*/ 468 w 740"/>
                  <a:gd name="T5" fmla="*/ 13 h 746"/>
                  <a:gd name="T6" fmla="*/ 513 w 740"/>
                  <a:gd name="T7" fmla="*/ 29 h 746"/>
                  <a:gd name="T8" fmla="*/ 556 w 740"/>
                  <a:gd name="T9" fmla="*/ 50 h 746"/>
                  <a:gd name="T10" fmla="*/ 595 w 740"/>
                  <a:gd name="T11" fmla="*/ 76 h 746"/>
                  <a:gd name="T12" fmla="*/ 630 w 740"/>
                  <a:gd name="T13" fmla="*/ 108 h 746"/>
                  <a:gd name="T14" fmla="*/ 661 w 740"/>
                  <a:gd name="T15" fmla="*/ 142 h 746"/>
                  <a:gd name="T16" fmla="*/ 687 w 740"/>
                  <a:gd name="T17" fmla="*/ 181 h 746"/>
                  <a:gd name="T18" fmla="*/ 709 w 740"/>
                  <a:gd name="T19" fmla="*/ 224 h 746"/>
                  <a:gd name="T20" fmla="*/ 725 w 740"/>
                  <a:gd name="T21" fmla="*/ 269 h 746"/>
                  <a:gd name="T22" fmla="*/ 736 w 740"/>
                  <a:gd name="T23" fmla="*/ 318 h 746"/>
                  <a:gd name="T24" fmla="*/ 740 w 740"/>
                  <a:gd name="T25" fmla="*/ 367 h 746"/>
                  <a:gd name="T26" fmla="*/ 698 w 740"/>
                  <a:gd name="T27" fmla="*/ 397 h 746"/>
                  <a:gd name="T28" fmla="*/ 660 w 740"/>
                  <a:gd name="T29" fmla="*/ 432 h 746"/>
                  <a:gd name="T30" fmla="*/ 626 w 740"/>
                  <a:gd name="T31" fmla="*/ 470 h 746"/>
                  <a:gd name="T32" fmla="*/ 595 w 740"/>
                  <a:gd name="T33" fmla="*/ 513 h 746"/>
                  <a:gd name="T34" fmla="*/ 569 w 740"/>
                  <a:gd name="T35" fmla="*/ 558 h 746"/>
                  <a:gd name="T36" fmla="*/ 550 w 740"/>
                  <a:gd name="T37" fmla="*/ 606 h 746"/>
                  <a:gd name="T38" fmla="*/ 535 w 740"/>
                  <a:gd name="T39" fmla="*/ 657 h 746"/>
                  <a:gd name="T40" fmla="*/ 526 w 740"/>
                  <a:gd name="T41" fmla="*/ 711 h 746"/>
                  <a:gd name="T42" fmla="*/ 490 w 740"/>
                  <a:gd name="T43" fmla="*/ 726 h 746"/>
                  <a:gd name="T44" fmla="*/ 451 w 740"/>
                  <a:gd name="T45" fmla="*/ 737 h 746"/>
                  <a:gd name="T46" fmla="*/ 411 w 740"/>
                  <a:gd name="T47" fmla="*/ 744 h 746"/>
                  <a:gd name="T48" fmla="*/ 370 w 740"/>
                  <a:gd name="T49" fmla="*/ 746 h 746"/>
                  <a:gd name="T50" fmla="*/ 320 w 740"/>
                  <a:gd name="T51" fmla="*/ 742 h 746"/>
                  <a:gd name="T52" fmla="*/ 272 w 740"/>
                  <a:gd name="T53" fmla="*/ 733 h 746"/>
                  <a:gd name="T54" fmla="*/ 226 w 740"/>
                  <a:gd name="T55" fmla="*/ 717 h 746"/>
                  <a:gd name="T56" fmla="*/ 183 w 740"/>
                  <a:gd name="T57" fmla="*/ 695 h 746"/>
                  <a:gd name="T58" fmla="*/ 143 w 740"/>
                  <a:gd name="T59" fmla="*/ 668 h 746"/>
                  <a:gd name="T60" fmla="*/ 108 w 740"/>
                  <a:gd name="T61" fmla="*/ 637 h 746"/>
                  <a:gd name="T62" fmla="*/ 77 w 740"/>
                  <a:gd name="T63" fmla="*/ 602 h 746"/>
                  <a:gd name="T64" fmla="*/ 51 w 740"/>
                  <a:gd name="T65" fmla="*/ 561 h 746"/>
                  <a:gd name="T66" fmla="*/ 29 w 740"/>
                  <a:gd name="T67" fmla="*/ 518 h 746"/>
                  <a:gd name="T68" fmla="*/ 13 w 740"/>
                  <a:gd name="T69" fmla="*/ 472 h 746"/>
                  <a:gd name="T70" fmla="*/ 4 w 740"/>
                  <a:gd name="T71" fmla="*/ 424 h 746"/>
                  <a:gd name="T72" fmla="*/ 0 w 740"/>
                  <a:gd name="T73" fmla="*/ 373 h 746"/>
                  <a:gd name="T74" fmla="*/ 4 w 740"/>
                  <a:gd name="T75" fmla="*/ 322 h 746"/>
                  <a:gd name="T76" fmla="*/ 13 w 740"/>
                  <a:gd name="T77" fmla="*/ 274 h 746"/>
                  <a:gd name="T78" fmla="*/ 29 w 740"/>
                  <a:gd name="T79" fmla="*/ 228 h 746"/>
                  <a:gd name="T80" fmla="*/ 51 w 740"/>
                  <a:gd name="T81" fmla="*/ 185 h 746"/>
                  <a:gd name="T82" fmla="*/ 77 w 740"/>
                  <a:gd name="T83" fmla="*/ 146 h 746"/>
                  <a:gd name="T84" fmla="*/ 108 w 740"/>
                  <a:gd name="T85" fmla="*/ 110 h 746"/>
                  <a:gd name="T86" fmla="*/ 143 w 740"/>
                  <a:gd name="T87" fmla="*/ 78 h 746"/>
                  <a:gd name="T88" fmla="*/ 183 w 740"/>
                  <a:gd name="T89" fmla="*/ 51 h 746"/>
                  <a:gd name="T90" fmla="*/ 226 w 740"/>
                  <a:gd name="T91" fmla="*/ 29 h 746"/>
                  <a:gd name="T92" fmla="*/ 272 w 740"/>
                  <a:gd name="T93" fmla="*/ 13 h 746"/>
                  <a:gd name="T94" fmla="*/ 320 w 740"/>
                  <a:gd name="T95" fmla="*/ 4 h 746"/>
                  <a:gd name="T96" fmla="*/ 370 w 740"/>
                  <a:gd name="T97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6">
                    <a:moveTo>
                      <a:pt x="370" y="0"/>
                    </a:moveTo>
                    <a:lnTo>
                      <a:pt x="419" y="4"/>
                    </a:lnTo>
                    <a:lnTo>
                      <a:pt x="468" y="13"/>
                    </a:lnTo>
                    <a:lnTo>
                      <a:pt x="513" y="29"/>
                    </a:lnTo>
                    <a:lnTo>
                      <a:pt x="556" y="50"/>
                    </a:lnTo>
                    <a:lnTo>
                      <a:pt x="595" y="76"/>
                    </a:lnTo>
                    <a:lnTo>
                      <a:pt x="630" y="108"/>
                    </a:lnTo>
                    <a:lnTo>
                      <a:pt x="661" y="142"/>
                    </a:lnTo>
                    <a:lnTo>
                      <a:pt x="687" y="181"/>
                    </a:lnTo>
                    <a:lnTo>
                      <a:pt x="709" y="224"/>
                    </a:lnTo>
                    <a:lnTo>
                      <a:pt x="725" y="269"/>
                    </a:lnTo>
                    <a:lnTo>
                      <a:pt x="736" y="318"/>
                    </a:lnTo>
                    <a:lnTo>
                      <a:pt x="740" y="367"/>
                    </a:lnTo>
                    <a:lnTo>
                      <a:pt x="698" y="397"/>
                    </a:lnTo>
                    <a:lnTo>
                      <a:pt x="660" y="432"/>
                    </a:lnTo>
                    <a:lnTo>
                      <a:pt x="626" y="470"/>
                    </a:lnTo>
                    <a:lnTo>
                      <a:pt x="595" y="513"/>
                    </a:lnTo>
                    <a:lnTo>
                      <a:pt x="569" y="558"/>
                    </a:lnTo>
                    <a:lnTo>
                      <a:pt x="550" y="606"/>
                    </a:lnTo>
                    <a:lnTo>
                      <a:pt x="535" y="657"/>
                    </a:lnTo>
                    <a:lnTo>
                      <a:pt x="526" y="711"/>
                    </a:lnTo>
                    <a:lnTo>
                      <a:pt x="490" y="726"/>
                    </a:lnTo>
                    <a:lnTo>
                      <a:pt x="451" y="737"/>
                    </a:lnTo>
                    <a:lnTo>
                      <a:pt x="411" y="744"/>
                    </a:lnTo>
                    <a:lnTo>
                      <a:pt x="370" y="746"/>
                    </a:lnTo>
                    <a:lnTo>
                      <a:pt x="320" y="742"/>
                    </a:lnTo>
                    <a:lnTo>
                      <a:pt x="272" y="733"/>
                    </a:lnTo>
                    <a:lnTo>
                      <a:pt x="226" y="717"/>
                    </a:lnTo>
                    <a:lnTo>
                      <a:pt x="183" y="695"/>
                    </a:lnTo>
                    <a:lnTo>
                      <a:pt x="143" y="668"/>
                    </a:lnTo>
                    <a:lnTo>
                      <a:pt x="108" y="637"/>
                    </a:lnTo>
                    <a:lnTo>
                      <a:pt x="77" y="602"/>
                    </a:lnTo>
                    <a:lnTo>
                      <a:pt x="51" y="561"/>
                    </a:lnTo>
                    <a:lnTo>
                      <a:pt x="29" y="518"/>
                    </a:lnTo>
                    <a:lnTo>
                      <a:pt x="13" y="472"/>
                    </a:lnTo>
                    <a:lnTo>
                      <a:pt x="4" y="424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3" y="274"/>
                    </a:lnTo>
                    <a:lnTo>
                      <a:pt x="29" y="228"/>
                    </a:lnTo>
                    <a:lnTo>
                      <a:pt x="51" y="185"/>
                    </a:lnTo>
                    <a:lnTo>
                      <a:pt x="77" y="146"/>
                    </a:lnTo>
                    <a:lnTo>
                      <a:pt x="108" y="110"/>
                    </a:lnTo>
                    <a:lnTo>
                      <a:pt x="143" y="78"/>
                    </a:lnTo>
                    <a:lnTo>
                      <a:pt x="183" y="51"/>
                    </a:lnTo>
                    <a:lnTo>
                      <a:pt x="226" y="29"/>
                    </a:lnTo>
                    <a:lnTo>
                      <a:pt x="272" y="13"/>
                    </a:lnTo>
                    <a:lnTo>
                      <a:pt x="320" y="4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39"/>
              <p:cNvSpPr>
                <a:spLocks/>
              </p:cNvSpPr>
              <p:nvPr/>
            </p:nvSpPr>
            <p:spPr bwMode="auto">
              <a:xfrm>
                <a:off x="1774" y="610"/>
                <a:ext cx="154" cy="164"/>
              </a:xfrm>
              <a:custGeom>
                <a:avLst/>
                <a:gdLst>
                  <a:gd name="T0" fmla="*/ 474 w 927"/>
                  <a:gd name="T1" fmla="*/ 0 h 984"/>
                  <a:gd name="T2" fmla="*/ 786 w 927"/>
                  <a:gd name="T3" fmla="*/ 0 h 984"/>
                  <a:gd name="T4" fmla="*/ 790 w 927"/>
                  <a:gd name="T5" fmla="*/ 53 h 984"/>
                  <a:gd name="T6" fmla="*/ 801 w 927"/>
                  <a:gd name="T7" fmla="*/ 105 h 984"/>
                  <a:gd name="T8" fmla="*/ 816 w 927"/>
                  <a:gd name="T9" fmla="*/ 154 h 984"/>
                  <a:gd name="T10" fmla="*/ 837 w 927"/>
                  <a:gd name="T11" fmla="*/ 200 h 984"/>
                  <a:gd name="T12" fmla="*/ 863 w 927"/>
                  <a:gd name="T13" fmla="*/ 244 h 984"/>
                  <a:gd name="T14" fmla="*/ 892 w 927"/>
                  <a:gd name="T15" fmla="*/ 284 h 984"/>
                  <a:gd name="T16" fmla="*/ 927 w 927"/>
                  <a:gd name="T17" fmla="*/ 321 h 984"/>
                  <a:gd name="T18" fmla="*/ 869 w 927"/>
                  <a:gd name="T19" fmla="*/ 341 h 984"/>
                  <a:gd name="T20" fmla="*/ 816 w 927"/>
                  <a:gd name="T21" fmla="*/ 367 h 984"/>
                  <a:gd name="T22" fmla="*/ 765 w 927"/>
                  <a:gd name="T23" fmla="*/ 398 h 984"/>
                  <a:gd name="T24" fmla="*/ 719 w 927"/>
                  <a:gd name="T25" fmla="*/ 435 h 984"/>
                  <a:gd name="T26" fmla="*/ 676 w 927"/>
                  <a:gd name="T27" fmla="*/ 477 h 984"/>
                  <a:gd name="T28" fmla="*/ 638 w 927"/>
                  <a:gd name="T29" fmla="*/ 522 h 984"/>
                  <a:gd name="T30" fmla="*/ 605 w 927"/>
                  <a:gd name="T31" fmla="*/ 571 h 984"/>
                  <a:gd name="T32" fmla="*/ 577 w 927"/>
                  <a:gd name="T33" fmla="*/ 625 h 984"/>
                  <a:gd name="T34" fmla="*/ 554 w 927"/>
                  <a:gd name="T35" fmla="*/ 681 h 984"/>
                  <a:gd name="T36" fmla="*/ 538 w 927"/>
                  <a:gd name="T37" fmla="*/ 740 h 984"/>
                  <a:gd name="T38" fmla="*/ 528 w 927"/>
                  <a:gd name="T39" fmla="*/ 801 h 984"/>
                  <a:gd name="T40" fmla="*/ 525 w 927"/>
                  <a:gd name="T41" fmla="*/ 863 h 984"/>
                  <a:gd name="T42" fmla="*/ 525 w 927"/>
                  <a:gd name="T43" fmla="*/ 984 h 984"/>
                  <a:gd name="T44" fmla="*/ 456 w 927"/>
                  <a:gd name="T45" fmla="*/ 979 h 984"/>
                  <a:gd name="T46" fmla="*/ 392 w 927"/>
                  <a:gd name="T47" fmla="*/ 973 h 984"/>
                  <a:gd name="T48" fmla="*/ 332 w 927"/>
                  <a:gd name="T49" fmla="*/ 965 h 984"/>
                  <a:gd name="T50" fmla="*/ 278 w 927"/>
                  <a:gd name="T51" fmla="*/ 956 h 984"/>
                  <a:gd name="T52" fmla="*/ 229 w 927"/>
                  <a:gd name="T53" fmla="*/ 945 h 984"/>
                  <a:gd name="T54" fmla="*/ 184 w 927"/>
                  <a:gd name="T55" fmla="*/ 934 h 984"/>
                  <a:gd name="T56" fmla="*/ 145 w 927"/>
                  <a:gd name="T57" fmla="*/ 922 h 984"/>
                  <a:gd name="T58" fmla="*/ 112 w 927"/>
                  <a:gd name="T59" fmla="*/ 912 h 984"/>
                  <a:gd name="T60" fmla="*/ 84 w 927"/>
                  <a:gd name="T61" fmla="*/ 902 h 984"/>
                  <a:gd name="T62" fmla="*/ 62 w 927"/>
                  <a:gd name="T63" fmla="*/ 893 h 984"/>
                  <a:gd name="T64" fmla="*/ 45 w 927"/>
                  <a:gd name="T65" fmla="*/ 885 h 984"/>
                  <a:gd name="T66" fmla="*/ 33 w 927"/>
                  <a:gd name="T67" fmla="*/ 881 h 984"/>
                  <a:gd name="T68" fmla="*/ 27 w 927"/>
                  <a:gd name="T69" fmla="*/ 877 h 984"/>
                  <a:gd name="T70" fmla="*/ 2 w 927"/>
                  <a:gd name="T71" fmla="*/ 865 h 984"/>
                  <a:gd name="T72" fmla="*/ 0 w 927"/>
                  <a:gd name="T73" fmla="*/ 865 h 984"/>
                  <a:gd name="T74" fmla="*/ 0 w 927"/>
                  <a:gd name="T75" fmla="*/ 478 h 984"/>
                  <a:gd name="T76" fmla="*/ 3 w 927"/>
                  <a:gd name="T77" fmla="*/ 423 h 984"/>
                  <a:gd name="T78" fmla="*/ 13 w 927"/>
                  <a:gd name="T79" fmla="*/ 368 h 984"/>
                  <a:gd name="T80" fmla="*/ 27 w 927"/>
                  <a:gd name="T81" fmla="*/ 318 h 984"/>
                  <a:gd name="T82" fmla="*/ 48 w 927"/>
                  <a:gd name="T83" fmla="*/ 268 h 984"/>
                  <a:gd name="T84" fmla="*/ 73 w 927"/>
                  <a:gd name="T85" fmla="*/ 222 h 984"/>
                  <a:gd name="T86" fmla="*/ 104 w 927"/>
                  <a:gd name="T87" fmla="*/ 179 h 984"/>
                  <a:gd name="T88" fmla="*/ 139 w 927"/>
                  <a:gd name="T89" fmla="*/ 141 h 984"/>
                  <a:gd name="T90" fmla="*/ 178 w 927"/>
                  <a:gd name="T91" fmla="*/ 105 h 984"/>
                  <a:gd name="T92" fmla="*/ 220 w 927"/>
                  <a:gd name="T93" fmla="*/ 75 h 984"/>
                  <a:gd name="T94" fmla="*/ 266 w 927"/>
                  <a:gd name="T95" fmla="*/ 49 h 984"/>
                  <a:gd name="T96" fmla="*/ 314 w 927"/>
                  <a:gd name="T97" fmla="*/ 28 h 984"/>
                  <a:gd name="T98" fmla="*/ 365 w 927"/>
                  <a:gd name="T99" fmla="*/ 13 h 984"/>
                  <a:gd name="T100" fmla="*/ 419 w 927"/>
                  <a:gd name="T101" fmla="*/ 4 h 984"/>
                  <a:gd name="T102" fmla="*/ 474 w 927"/>
                  <a:gd name="T103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4">
                    <a:moveTo>
                      <a:pt x="474" y="0"/>
                    </a:moveTo>
                    <a:lnTo>
                      <a:pt x="786" y="0"/>
                    </a:lnTo>
                    <a:lnTo>
                      <a:pt x="790" y="53"/>
                    </a:lnTo>
                    <a:lnTo>
                      <a:pt x="801" y="105"/>
                    </a:lnTo>
                    <a:lnTo>
                      <a:pt x="816" y="154"/>
                    </a:lnTo>
                    <a:lnTo>
                      <a:pt x="837" y="200"/>
                    </a:lnTo>
                    <a:lnTo>
                      <a:pt x="863" y="244"/>
                    </a:lnTo>
                    <a:lnTo>
                      <a:pt x="892" y="284"/>
                    </a:lnTo>
                    <a:lnTo>
                      <a:pt x="927" y="321"/>
                    </a:lnTo>
                    <a:lnTo>
                      <a:pt x="869" y="341"/>
                    </a:lnTo>
                    <a:lnTo>
                      <a:pt x="816" y="367"/>
                    </a:lnTo>
                    <a:lnTo>
                      <a:pt x="765" y="398"/>
                    </a:lnTo>
                    <a:lnTo>
                      <a:pt x="719" y="435"/>
                    </a:lnTo>
                    <a:lnTo>
                      <a:pt x="676" y="477"/>
                    </a:lnTo>
                    <a:lnTo>
                      <a:pt x="638" y="522"/>
                    </a:lnTo>
                    <a:lnTo>
                      <a:pt x="605" y="571"/>
                    </a:lnTo>
                    <a:lnTo>
                      <a:pt x="577" y="625"/>
                    </a:lnTo>
                    <a:lnTo>
                      <a:pt x="554" y="681"/>
                    </a:lnTo>
                    <a:lnTo>
                      <a:pt x="538" y="740"/>
                    </a:lnTo>
                    <a:lnTo>
                      <a:pt x="528" y="801"/>
                    </a:lnTo>
                    <a:lnTo>
                      <a:pt x="525" y="863"/>
                    </a:lnTo>
                    <a:lnTo>
                      <a:pt x="525" y="984"/>
                    </a:lnTo>
                    <a:lnTo>
                      <a:pt x="456" y="979"/>
                    </a:lnTo>
                    <a:lnTo>
                      <a:pt x="392" y="973"/>
                    </a:lnTo>
                    <a:lnTo>
                      <a:pt x="332" y="965"/>
                    </a:lnTo>
                    <a:lnTo>
                      <a:pt x="278" y="956"/>
                    </a:lnTo>
                    <a:lnTo>
                      <a:pt x="229" y="945"/>
                    </a:lnTo>
                    <a:lnTo>
                      <a:pt x="184" y="934"/>
                    </a:lnTo>
                    <a:lnTo>
                      <a:pt x="145" y="922"/>
                    </a:lnTo>
                    <a:lnTo>
                      <a:pt x="112" y="912"/>
                    </a:lnTo>
                    <a:lnTo>
                      <a:pt x="84" y="902"/>
                    </a:lnTo>
                    <a:lnTo>
                      <a:pt x="62" y="893"/>
                    </a:lnTo>
                    <a:lnTo>
                      <a:pt x="45" y="885"/>
                    </a:lnTo>
                    <a:lnTo>
                      <a:pt x="33" y="881"/>
                    </a:lnTo>
                    <a:lnTo>
                      <a:pt x="27" y="877"/>
                    </a:lnTo>
                    <a:lnTo>
                      <a:pt x="2" y="865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3"/>
                    </a:lnTo>
                    <a:lnTo>
                      <a:pt x="13" y="368"/>
                    </a:lnTo>
                    <a:lnTo>
                      <a:pt x="27" y="318"/>
                    </a:lnTo>
                    <a:lnTo>
                      <a:pt x="48" y="268"/>
                    </a:lnTo>
                    <a:lnTo>
                      <a:pt x="73" y="222"/>
                    </a:lnTo>
                    <a:lnTo>
                      <a:pt x="104" y="179"/>
                    </a:lnTo>
                    <a:lnTo>
                      <a:pt x="139" y="141"/>
                    </a:lnTo>
                    <a:lnTo>
                      <a:pt x="178" y="105"/>
                    </a:lnTo>
                    <a:lnTo>
                      <a:pt x="220" y="75"/>
                    </a:lnTo>
                    <a:lnTo>
                      <a:pt x="266" y="49"/>
                    </a:lnTo>
                    <a:lnTo>
                      <a:pt x="314" y="28"/>
                    </a:lnTo>
                    <a:lnTo>
                      <a:pt x="365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40"/>
              <p:cNvSpPr>
                <a:spLocks/>
              </p:cNvSpPr>
              <p:nvPr/>
            </p:nvSpPr>
            <p:spPr bwMode="auto">
              <a:xfrm>
                <a:off x="1915" y="433"/>
                <a:ext cx="108" cy="106"/>
              </a:xfrm>
              <a:custGeom>
                <a:avLst/>
                <a:gdLst>
                  <a:gd name="T0" fmla="*/ 354 w 651"/>
                  <a:gd name="T1" fmla="*/ 0 h 632"/>
                  <a:gd name="T2" fmla="*/ 400 w 651"/>
                  <a:gd name="T3" fmla="*/ 2 h 632"/>
                  <a:gd name="T4" fmla="*/ 444 w 651"/>
                  <a:gd name="T5" fmla="*/ 10 h 632"/>
                  <a:gd name="T6" fmla="*/ 486 w 651"/>
                  <a:gd name="T7" fmla="*/ 24 h 632"/>
                  <a:gd name="T8" fmla="*/ 526 w 651"/>
                  <a:gd name="T9" fmla="*/ 42 h 632"/>
                  <a:gd name="T10" fmla="*/ 564 w 651"/>
                  <a:gd name="T11" fmla="*/ 65 h 632"/>
                  <a:gd name="T12" fmla="*/ 599 w 651"/>
                  <a:gd name="T13" fmla="*/ 94 h 632"/>
                  <a:gd name="T14" fmla="*/ 580 w 651"/>
                  <a:gd name="T15" fmla="*/ 143 h 632"/>
                  <a:gd name="T16" fmla="*/ 566 w 651"/>
                  <a:gd name="T17" fmla="*/ 193 h 632"/>
                  <a:gd name="T18" fmla="*/ 557 w 651"/>
                  <a:gd name="T19" fmla="*/ 244 h 632"/>
                  <a:gd name="T20" fmla="*/ 555 w 651"/>
                  <a:gd name="T21" fmla="*/ 297 h 632"/>
                  <a:gd name="T22" fmla="*/ 557 w 651"/>
                  <a:gd name="T23" fmla="*/ 349 h 632"/>
                  <a:gd name="T24" fmla="*/ 565 w 651"/>
                  <a:gd name="T25" fmla="*/ 400 h 632"/>
                  <a:gd name="T26" fmla="*/ 579 w 651"/>
                  <a:gd name="T27" fmla="*/ 449 h 632"/>
                  <a:gd name="T28" fmla="*/ 598 w 651"/>
                  <a:gd name="T29" fmla="*/ 497 h 632"/>
                  <a:gd name="T30" fmla="*/ 622 w 651"/>
                  <a:gd name="T31" fmla="*/ 542 h 632"/>
                  <a:gd name="T32" fmla="*/ 651 w 651"/>
                  <a:gd name="T33" fmla="*/ 585 h 632"/>
                  <a:gd name="T34" fmla="*/ 631 w 651"/>
                  <a:gd name="T35" fmla="*/ 609 h 632"/>
                  <a:gd name="T36" fmla="*/ 611 w 651"/>
                  <a:gd name="T37" fmla="*/ 632 h 632"/>
                  <a:gd name="T38" fmla="*/ 570 w 651"/>
                  <a:gd name="T39" fmla="*/ 612 h 632"/>
                  <a:gd name="T40" fmla="*/ 528 w 651"/>
                  <a:gd name="T41" fmla="*/ 596 h 632"/>
                  <a:gd name="T42" fmla="*/ 485 w 651"/>
                  <a:gd name="T43" fmla="*/ 585 h 632"/>
                  <a:gd name="T44" fmla="*/ 441 w 651"/>
                  <a:gd name="T45" fmla="*/ 578 h 632"/>
                  <a:gd name="T46" fmla="*/ 396 w 651"/>
                  <a:gd name="T47" fmla="*/ 575 h 632"/>
                  <a:gd name="T48" fmla="*/ 357 w 651"/>
                  <a:gd name="T49" fmla="*/ 578 h 632"/>
                  <a:gd name="T50" fmla="*/ 319 w 651"/>
                  <a:gd name="T51" fmla="*/ 585 h 632"/>
                  <a:gd name="T52" fmla="*/ 282 w 651"/>
                  <a:gd name="T53" fmla="*/ 594 h 632"/>
                  <a:gd name="T54" fmla="*/ 248 w 651"/>
                  <a:gd name="T55" fmla="*/ 604 h 632"/>
                  <a:gd name="T56" fmla="*/ 219 w 651"/>
                  <a:gd name="T57" fmla="*/ 616 h 632"/>
                  <a:gd name="T58" fmla="*/ 211 w 651"/>
                  <a:gd name="T59" fmla="*/ 563 h 632"/>
                  <a:gd name="T60" fmla="*/ 197 w 651"/>
                  <a:gd name="T61" fmla="*/ 512 h 632"/>
                  <a:gd name="T62" fmla="*/ 177 w 651"/>
                  <a:gd name="T63" fmla="*/ 464 h 632"/>
                  <a:gd name="T64" fmla="*/ 152 w 651"/>
                  <a:gd name="T65" fmla="*/ 417 h 632"/>
                  <a:gd name="T66" fmla="*/ 121 w 651"/>
                  <a:gd name="T67" fmla="*/ 376 h 632"/>
                  <a:gd name="T68" fmla="*/ 85 w 651"/>
                  <a:gd name="T69" fmla="*/ 337 h 632"/>
                  <a:gd name="T70" fmla="*/ 45 w 651"/>
                  <a:gd name="T71" fmla="*/ 302 h 632"/>
                  <a:gd name="T72" fmla="*/ 0 w 651"/>
                  <a:gd name="T73" fmla="*/ 272 h 632"/>
                  <a:gd name="T74" fmla="*/ 16 w 651"/>
                  <a:gd name="T75" fmla="*/ 226 h 632"/>
                  <a:gd name="T76" fmla="*/ 38 w 651"/>
                  <a:gd name="T77" fmla="*/ 183 h 632"/>
                  <a:gd name="T78" fmla="*/ 64 w 651"/>
                  <a:gd name="T79" fmla="*/ 143 h 632"/>
                  <a:gd name="T80" fmla="*/ 95 w 651"/>
                  <a:gd name="T81" fmla="*/ 107 h 632"/>
                  <a:gd name="T82" fmla="*/ 131 w 651"/>
                  <a:gd name="T83" fmla="*/ 76 h 632"/>
                  <a:gd name="T84" fmla="*/ 170 w 651"/>
                  <a:gd name="T85" fmla="*/ 49 h 632"/>
                  <a:gd name="T86" fmla="*/ 212 w 651"/>
                  <a:gd name="T87" fmla="*/ 28 h 632"/>
                  <a:gd name="T88" fmla="*/ 258 w 651"/>
                  <a:gd name="T89" fmla="*/ 12 h 632"/>
                  <a:gd name="T90" fmla="*/ 305 w 651"/>
                  <a:gd name="T91" fmla="*/ 3 h 632"/>
                  <a:gd name="T92" fmla="*/ 354 w 651"/>
                  <a:gd name="T93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51" h="632">
                    <a:moveTo>
                      <a:pt x="354" y="0"/>
                    </a:moveTo>
                    <a:lnTo>
                      <a:pt x="400" y="2"/>
                    </a:lnTo>
                    <a:lnTo>
                      <a:pt x="444" y="10"/>
                    </a:lnTo>
                    <a:lnTo>
                      <a:pt x="486" y="24"/>
                    </a:lnTo>
                    <a:lnTo>
                      <a:pt x="526" y="42"/>
                    </a:lnTo>
                    <a:lnTo>
                      <a:pt x="564" y="65"/>
                    </a:lnTo>
                    <a:lnTo>
                      <a:pt x="599" y="94"/>
                    </a:lnTo>
                    <a:lnTo>
                      <a:pt x="580" y="143"/>
                    </a:lnTo>
                    <a:lnTo>
                      <a:pt x="566" y="193"/>
                    </a:lnTo>
                    <a:lnTo>
                      <a:pt x="557" y="244"/>
                    </a:lnTo>
                    <a:lnTo>
                      <a:pt x="555" y="297"/>
                    </a:lnTo>
                    <a:lnTo>
                      <a:pt x="557" y="349"/>
                    </a:lnTo>
                    <a:lnTo>
                      <a:pt x="565" y="400"/>
                    </a:lnTo>
                    <a:lnTo>
                      <a:pt x="579" y="449"/>
                    </a:lnTo>
                    <a:lnTo>
                      <a:pt x="598" y="497"/>
                    </a:lnTo>
                    <a:lnTo>
                      <a:pt x="622" y="542"/>
                    </a:lnTo>
                    <a:lnTo>
                      <a:pt x="651" y="585"/>
                    </a:lnTo>
                    <a:lnTo>
                      <a:pt x="631" y="609"/>
                    </a:lnTo>
                    <a:lnTo>
                      <a:pt x="611" y="632"/>
                    </a:lnTo>
                    <a:lnTo>
                      <a:pt x="570" y="612"/>
                    </a:lnTo>
                    <a:lnTo>
                      <a:pt x="528" y="596"/>
                    </a:lnTo>
                    <a:lnTo>
                      <a:pt x="485" y="585"/>
                    </a:lnTo>
                    <a:lnTo>
                      <a:pt x="441" y="578"/>
                    </a:lnTo>
                    <a:lnTo>
                      <a:pt x="396" y="575"/>
                    </a:lnTo>
                    <a:lnTo>
                      <a:pt x="357" y="578"/>
                    </a:lnTo>
                    <a:lnTo>
                      <a:pt x="319" y="585"/>
                    </a:lnTo>
                    <a:lnTo>
                      <a:pt x="282" y="594"/>
                    </a:lnTo>
                    <a:lnTo>
                      <a:pt x="248" y="604"/>
                    </a:lnTo>
                    <a:lnTo>
                      <a:pt x="219" y="616"/>
                    </a:lnTo>
                    <a:lnTo>
                      <a:pt x="211" y="563"/>
                    </a:lnTo>
                    <a:lnTo>
                      <a:pt x="197" y="512"/>
                    </a:lnTo>
                    <a:lnTo>
                      <a:pt x="177" y="464"/>
                    </a:lnTo>
                    <a:lnTo>
                      <a:pt x="152" y="417"/>
                    </a:lnTo>
                    <a:lnTo>
                      <a:pt x="121" y="376"/>
                    </a:lnTo>
                    <a:lnTo>
                      <a:pt x="85" y="337"/>
                    </a:lnTo>
                    <a:lnTo>
                      <a:pt x="45" y="302"/>
                    </a:lnTo>
                    <a:lnTo>
                      <a:pt x="0" y="272"/>
                    </a:lnTo>
                    <a:lnTo>
                      <a:pt x="16" y="226"/>
                    </a:lnTo>
                    <a:lnTo>
                      <a:pt x="38" y="183"/>
                    </a:lnTo>
                    <a:lnTo>
                      <a:pt x="64" y="143"/>
                    </a:lnTo>
                    <a:lnTo>
                      <a:pt x="95" y="107"/>
                    </a:lnTo>
                    <a:lnTo>
                      <a:pt x="131" y="76"/>
                    </a:lnTo>
                    <a:lnTo>
                      <a:pt x="170" y="49"/>
                    </a:lnTo>
                    <a:lnTo>
                      <a:pt x="212" y="28"/>
                    </a:lnTo>
                    <a:lnTo>
                      <a:pt x="258" y="12"/>
                    </a:lnTo>
                    <a:lnTo>
                      <a:pt x="305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1"/>
              <p:cNvSpPr>
                <a:spLocks/>
              </p:cNvSpPr>
              <p:nvPr/>
            </p:nvSpPr>
            <p:spPr bwMode="auto">
              <a:xfrm>
                <a:off x="2151" y="433"/>
                <a:ext cx="109" cy="104"/>
              </a:xfrm>
              <a:custGeom>
                <a:avLst/>
                <a:gdLst>
                  <a:gd name="T0" fmla="*/ 311 w 656"/>
                  <a:gd name="T1" fmla="*/ 0 h 622"/>
                  <a:gd name="T2" fmla="*/ 357 w 656"/>
                  <a:gd name="T3" fmla="*/ 2 h 622"/>
                  <a:gd name="T4" fmla="*/ 401 w 656"/>
                  <a:gd name="T5" fmla="*/ 11 h 622"/>
                  <a:gd name="T6" fmla="*/ 445 w 656"/>
                  <a:gd name="T7" fmla="*/ 25 h 622"/>
                  <a:gd name="T8" fmla="*/ 485 w 656"/>
                  <a:gd name="T9" fmla="*/ 43 h 622"/>
                  <a:gd name="T10" fmla="*/ 523 w 656"/>
                  <a:gd name="T11" fmla="*/ 68 h 622"/>
                  <a:gd name="T12" fmla="*/ 557 w 656"/>
                  <a:gd name="T13" fmla="*/ 95 h 622"/>
                  <a:gd name="T14" fmla="*/ 588 w 656"/>
                  <a:gd name="T15" fmla="*/ 128 h 622"/>
                  <a:gd name="T16" fmla="*/ 616 w 656"/>
                  <a:gd name="T17" fmla="*/ 163 h 622"/>
                  <a:gd name="T18" fmla="*/ 638 w 656"/>
                  <a:gd name="T19" fmla="*/ 204 h 622"/>
                  <a:gd name="T20" fmla="*/ 656 w 656"/>
                  <a:gd name="T21" fmla="*/ 245 h 622"/>
                  <a:gd name="T22" fmla="*/ 611 w 656"/>
                  <a:gd name="T23" fmla="*/ 272 h 622"/>
                  <a:gd name="T24" fmla="*/ 571 w 656"/>
                  <a:gd name="T25" fmla="*/ 302 h 622"/>
                  <a:gd name="T26" fmla="*/ 533 w 656"/>
                  <a:gd name="T27" fmla="*/ 335 h 622"/>
                  <a:gd name="T28" fmla="*/ 501 w 656"/>
                  <a:gd name="T29" fmla="*/ 374 h 622"/>
                  <a:gd name="T30" fmla="*/ 472 w 656"/>
                  <a:gd name="T31" fmla="*/ 415 h 622"/>
                  <a:gd name="T32" fmla="*/ 449 w 656"/>
                  <a:gd name="T33" fmla="*/ 460 h 622"/>
                  <a:gd name="T34" fmla="*/ 431 w 656"/>
                  <a:gd name="T35" fmla="*/ 506 h 622"/>
                  <a:gd name="T36" fmla="*/ 419 w 656"/>
                  <a:gd name="T37" fmla="*/ 556 h 622"/>
                  <a:gd name="T38" fmla="*/ 412 w 656"/>
                  <a:gd name="T39" fmla="*/ 607 h 622"/>
                  <a:gd name="T40" fmla="*/ 376 w 656"/>
                  <a:gd name="T41" fmla="*/ 595 h 622"/>
                  <a:gd name="T42" fmla="*/ 335 w 656"/>
                  <a:gd name="T43" fmla="*/ 586 h 622"/>
                  <a:gd name="T44" fmla="*/ 289 w 656"/>
                  <a:gd name="T45" fmla="*/ 578 h 622"/>
                  <a:gd name="T46" fmla="*/ 240 w 656"/>
                  <a:gd name="T47" fmla="*/ 575 h 622"/>
                  <a:gd name="T48" fmla="*/ 189 w 656"/>
                  <a:gd name="T49" fmla="*/ 578 h 622"/>
                  <a:gd name="T50" fmla="*/ 140 w 656"/>
                  <a:gd name="T51" fmla="*/ 587 h 622"/>
                  <a:gd name="T52" fmla="*/ 92 w 656"/>
                  <a:gd name="T53" fmla="*/ 602 h 622"/>
                  <a:gd name="T54" fmla="*/ 45 w 656"/>
                  <a:gd name="T55" fmla="*/ 622 h 622"/>
                  <a:gd name="T56" fmla="*/ 21 w 656"/>
                  <a:gd name="T57" fmla="*/ 594 h 622"/>
                  <a:gd name="T58" fmla="*/ 0 w 656"/>
                  <a:gd name="T59" fmla="*/ 564 h 622"/>
                  <a:gd name="T60" fmla="*/ 29 w 656"/>
                  <a:gd name="T61" fmla="*/ 515 h 622"/>
                  <a:gd name="T62" fmla="*/ 52 w 656"/>
                  <a:gd name="T63" fmla="*/ 464 h 622"/>
                  <a:gd name="T64" fmla="*/ 68 w 656"/>
                  <a:gd name="T65" fmla="*/ 409 h 622"/>
                  <a:gd name="T66" fmla="*/ 78 w 656"/>
                  <a:gd name="T67" fmla="*/ 354 h 622"/>
                  <a:gd name="T68" fmla="*/ 82 w 656"/>
                  <a:gd name="T69" fmla="*/ 297 h 622"/>
                  <a:gd name="T70" fmla="*/ 79 w 656"/>
                  <a:gd name="T71" fmla="*/ 250 h 622"/>
                  <a:gd name="T72" fmla="*/ 73 w 656"/>
                  <a:gd name="T73" fmla="*/ 204 h 622"/>
                  <a:gd name="T74" fmla="*/ 61 w 656"/>
                  <a:gd name="T75" fmla="*/ 159 h 622"/>
                  <a:gd name="T76" fmla="*/ 45 w 656"/>
                  <a:gd name="T77" fmla="*/ 115 h 622"/>
                  <a:gd name="T78" fmla="*/ 76 w 656"/>
                  <a:gd name="T79" fmla="*/ 85 h 622"/>
                  <a:gd name="T80" fmla="*/ 110 w 656"/>
                  <a:gd name="T81" fmla="*/ 60 h 622"/>
                  <a:gd name="T82" fmla="*/ 147 w 656"/>
                  <a:gd name="T83" fmla="*/ 38 h 622"/>
                  <a:gd name="T84" fmla="*/ 185 w 656"/>
                  <a:gd name="T85" fmla="*/ 22 h 622"/>
                  <a:gd name="T86" fmla="*/ 226 w 656"/>
                  <a:gd name="T87" fmla="*/ 9 h 622"/>
                  <a:gd name="T88" fmla="*/ 267 w 656"/>
                  <a:gd name="T89" fmla="*/ 2 h 622"/>
                  <a:gd name="T90" fmla="*/ 311 w 656"/>
                  <a:gd name="T9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6" h="622">
                    <a:moveTo>
                      <a:pt x="311" y="0"/>
                    </a:moveTo>
                    <a:lnTo>
                      <a:pt x="357" y="2"/>
                    </a:lnTo>
                    <a:lnTo>
                      <a:pt x="401" y="11"/>
                    </a:lnTo>
                    <a:lnTo>
                      <a:pt x="445" y="25"/>
                    </a:lnTo>
                    <a:lnTo>
                      <a:pt x="485" y="43"/>
                    </a:lnTo>
                    <a:lnTo>
                      <a:pt x="523" y="68"/>
                    </a:lnTo>
                    <a:lnTo>
                      <a:pt x="557" y="95"/>
                    </a:lnTo>
                    <a:lnTo>
                      <a:pt x="588" y="128"/>
                    </a:lnTo>
                    <a:lnTo>
                      <a:pt x="616" y="163"/>
                    </a:lnTo>
                    <a:lnTo>
                      <a:pt x="638" y="204"/>
                    </a:lnTo>
                    <a:lnTo>
                      <a:pt x="656" y="245"/>
                    </a:lnTo>
                    <a:lnTo>
                      <a:pt x="611" y="272"/>
                    </a:lnTo>
                    <a:lnTo>
                      <a:pt x="571" y="302"/>
                    </a:lnTo>
                    <a:lnTo>
                      <a:pt x="533" y="335"/>
                    </a:lnTo>
                    <a:lnTo>
                      <a:pt x="501" y="374"/>
                    </a:lnTo>
                    <a:lnTo>
                      <a:pt x="472" y="415"/>
                    </a:lnTo>
                    <a:lnTo>
                      <a:pt x="449" y="460"/>
                    </a:lnTo>
                    <a:lnTo>
                      <a:pt x="431" y="506"/>
                    </a:lnTo>
                    <a:lnTo>
                      <a:pt x="419" y="556"/>
                    </a:lnTo>
                    <a:lnTo>
                      <a:pt x="412" y="607"/>
                    </a:lnTo>
                    <a:lnTo>
                      <a:pt x="376" y="595"/>
                    </a:lnTo>
                    <a:lnTo>
                      <a:pt x="335" y="586"/>
                    </a:lnTo>
                    <a:lnTo>
                      <a:pt x="289" y="578"/>
                    </a:lnTo>
                    <a:lnTo>
                      <a:pt x="240" y="575"/>
                    </a:lnTo>
                    <a:lnTo>
                      <a:pt x="189" y="578"/>
                    </a:lnTo>
                    <a:lnTo>
                      <a:pt x="140" y="587"/>
                    </a:lnTo>
                    <a:lnTo>
                      <a:pt x="92" y="602"/>
                    </a:lnTo>
                    <a:lnTo>
                      <a:pt x="45" y="622"/>
                    </a:lnTo>
                    <a:lnTo>
                      <a:pt x="21" y="594"/>
                    </a:lnTo>
                    <a:lnTo>
                      <a:pt x="0" y="564"/>
                    </a:lnTo>
                    <a:lnTo>
                      <a:pt x="29" y="515"/>
                    </a:lnTo>
                    <a:lnTo>
                      <a:pt x="52" y="464"/>
                    </a:lnTo>
                    <a:lnTo>
                      <a:pt x="68" y="409"/>
                    </a:lnTo>
                    <a:lnTo>
                      <a:pt x="78" y="354"/>
                    </a:lnTo>
                    <a:lnTo>
                      <a:pt x="82" y="297"/>
                    </a:lnTo>
                    <a:lnTo>
                      <a:pt x="79" y="250"/>
                    </a:lnTo>
                    <a:lnTo>
                      <a:pt x="73" y="204"/>
                    </a:lnTo>
                    <a:lnTo>
                      <a:pt x="61" y="159"/>
                    </a:lnTo>
                    <a:lnTo>
                      <a:pt x="45" y="115"/>
                    </a:lnTo>
                    <a:lnTo>
                      <a:pt x="76" y="85"/>
                    </a:lnTo>
                    <a:lnTo>
                      <a:pt x="110" y="60"/>
                    </a:lnTo>
                    <a:lnTo>
                      <a:pt x="147" y="38"/>
                    </a:lnTo>
                    <a:lnTo>
                      <a:pt x="185" y="22"/>
                    </a:lnTo>
                    <a:lnTo>
                      <a:pt x="226" y="9"/>
                    </a:lnTo>
                    <a:lnTo>
                      <a:pt x="267" y="2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5074207" y="1743993"/>
            <a:ext cx="1162652" cy="1153530"/>
            <a:chOff x="10029029" y="2247571"/>
            <a:chExt cx="1488830" cy="1488831"/>
          </a:xfrm>
        </p:grpSpPr>
        <p:sp>
          <p:nvSpPr>
            <p:cNvPr id="30" name="Oval 29"/>
            <p:cNvSpPr/>
            <p:nvPr/>
          </p:nvSpPr>
          <p:spPr>
            <a:xfrm>
              <a:off x="10029029" y="2247571"/>
              <a:ext cx="1488830" cy="1488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" name="Group 44"/>
            <p:cNvGrpSpPr>
              <a:grpSpLocks noChangeAspect="1"/>
            </p:cNvGrpSpPr>
            <p:nvPr/>
          </p:nvGrpSpPr>
          <p:grpSpPr bwMode="auto">
            <a:xfrm>
              <a:off x="10333027" y="2675790"/>
              <a:ext cx="880834" cy="632392"/>
              <a:chOff x="6480" y="1628"/>
              <a:chExt cx="585" cy="420"/>
            </a:xfrm>
            <a:solidFill>
              <a:schemeClr val="bg1"/>
            </a:solidFill>
          </p:grpSpPr>
          <p:sp>
            <p:nvSpPr>
              <p:cNvPr id="32" name="Freeform 46"/>
              <p:cNvSpPr>
                <a:spLocks noEditPoints="1"/>
              </p:cNvSpPr>
              <p:nvPr/>
            </p:nvSpPr>
            <p:spPr bwMode="auto">
              <a:xfrm>
                <a:off x="6480" y="1628"/>
                <a:ext cx="585" cy="420"/>
              </a:xfrm>
              <a:custGeom>
                <a:avLst/>
                <a:gdLst>
                  <a:gd name="T0" fmla="*/ 257 w 3509"/>
                  <a:gd name="T1" fmla="*/ 258 h 2522"/>
                  <a:gd name="T2" fmla="*/ 257 w 3509"/>
                  <a:gd name="T3" fmla="*/ 1924 h 2522"/>
                  <a:gd name="T4" fmla="*/ 3252 w 3509"/>
                  <a:gd name="T5" fmla="*/ 1924 h 2522"/>
                  <a:gd name="T6" fmla="*/ 3252 w 3509"/>
                  <a:gd name="T7" fmla="*/ 258 h 2522"/>
                  <a:gd name="T8" fmla="*/ 257 w 3509"/>
                  <a:gd name="T9" fmla="*/ 258 h 2522"/>
                  <a:gd name="T10" fmla="*/ 0 w 3509"/>
                  <a:gd name="T11" fmla="*/ 0 h 2522"/>
                  <a:gd name="T12" fmla="*/ 3509 w 3509"/>
                  <a:gd name="T13" fmla="*/ 0 h 2522"/>
                  <a:gd name="T14" fmla="*/ 3509 w 3509"/>
                  <a:gd name="T15" fmla="*/ 2257 h 2522"/>
                  <a:gd name="T16" fmla="*/ 2048 w 3509"/>
                  <a:gd name="T17" fmla="*/ 2257 h 2522"/>
                  <a:gd name="T18" fmla="*/ 2048 w 3509"/>
                  <a:gd name="T19" fmla="*/ 2402 h 2522"/>
                  <a:gd name="T20" fmla="*/ 2780 w 3509"/>
                  <a:gd name="T21" fmla="*/ 2402 h 2522"/>
                  <a:gd name="T22" fmla="*/ 2780 w 3509"/>
                  <a:gd name="T23" fmla="*/ 2522 h 2522"/>
                  <a:gd name="T24" fmla="*/ 683 w 3509"/>
                  <a:gd name="T25" fmla="*/ 2522 h 2522"/>
                  <a:gd name="T26" fmla="*/ 683 w 3509"/>
                  <a:gd name="T27" fmla="*/ 2402 h 2522"/>
                  <a:gd name="T28" fmla="*/ 1433 w 3509"/>
                  <a:gd name="T29" fmla="*/ 2402 h 2522"/>
                  <a:gd name="T30" fmla="*/ 1433 w 3509"/>
                  <a:gd name="T31" fmla="*/ 2257 h 2522"/>
                  <a:gd name="T32" fmla="*/ 0 w 3509"/>
                  <a:gd name="T33" fmla="*/ 2257 h 2522"/>
                  <a:gd name="T34" fmla="*/ 0 w 3509"/>
                  <a:gd name="T35" fmla="*/ 0 h 2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09" h="2522">
                    <a:moveTo>
                      <a:pt x="257" y="258"/>
                    </a:moveTo>
                    <a:lnTo>
                      <a:pt x="257" y="1924"/>
                    </a:lnTo>
                    <a:lnTo>
                      <a:pt x="3252" y="1924"/>
                    </a:lnTo>
                    <a:lnTo>
                      <a:pt x="3252" y="258"/>
                    </a:lnTo>
                    <a:lnTo>
                      <a:pt x="257" y="258"/>
                    </a:lnTo>
                    <a:close/>
                    <a:moveTo>
                      <a:pt x="0" y="0"/>
                    </a:moveTo>
                    <a:lnTo>
                      <a:pt x="3509" y="0"/>
                    </a:lnTo>
                    <a:lnTo>
                      <a:pt x="3509" y="2257"/>
                    </a:lnTo>
                    <a:lnTo>
                      <a:pt x="2048" y="2257"/>
                    </a:lnTo>
                    <a:lnTo>
                      <a:pt x="2048" y="2402"/>
                    </a:lnTo>
                    <a:lnTo>
                      <a:pt x="2780" y="2402"/>
                    </a:lnTo>
                    <a:lnTo>
                      <a:pt x="2780" y="2522"/>
                    </a:lnTo>
                    <a:lnTo>
                      <a:pt x="683" y="2522"/>
                    </a:lnTo>
                    <a:lnTo>
                      <a:pt x="683" y="2402"/>
                    </a:lnTo>
                    <a:lnTo>
                      <a:pt x="1433" y="2402"/>
                    </a:lnTo>
                    <a:lnTo>
                      <a:pt x="1433" y="2257"/>
                    </a:lnTo>
                    <a:lnTo>
                      <a:pt x="0" y="22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47"/>
              <p:cNvSpPr>
                <a:spLocks noEditPoints="1"/>
              </p:cNvSpPr>
              <p:nvPr/>
            </p:nvSpPr>
            <p:spPr bwMode="auto">
              <a:xfrm>
                <a:off x="6616" y="1707"/>
                <a:ext cx="312" cy="77"/>
              </a:xfrm>
              <a:custGeom>
                <a:avLst/>
                <a:gdLst>
                  <a:gd name="T0" fmla="*/ 38 w 1872"/>
                  <a:gd name="T1" fmla="*/ 37 h 460"/>
                  <a:gd name="T2" fmla="*/ 38 w 1872"/>
                  <a:gd name="T3" fmla="*/ 423 h 460"/>
                  <a:gd name="T4" fmla="*/ 1835 w 1872"/>
                  <a:gd name="T5" fmla="*/ 423 h 460"/>
                  <a:gd name="T6" fmla="*/ 1835 w 1872"/>
                  <a:gd name="T7" fmla="*/ 37 h 460"/>
                  <a:gd name="T8" fmla="*/ 38 w 1872"/>
                  <a:gd name="T9" fmla="*/ 37 h 460"/>
                  <a:gd name="T10" fmla="*/ 0 w 1872"/>
                  <a:gd name="T11" fmla="*/ 0 h 460"/>
                  <a:gd name="T12" fmla="*/ 1872 w 1872"/>
                  <a:gd name="T13" fmla="*/ 0 h 460"/>
                  <a:gd name="T14" fmla="*/ 1872 w 1872"/>
                  <a:gd name="T15" fmla="*/ 460 h 460"/>
                  <a:gd name="T16" fmla="*/ 0 w 1872"/>
                  <a:gd name="T17" fmla="*/ 460 h 460"/>
                  <a:gd name="T18" fmla="*/ 0 w 1872"/>
                  <a:gd name="T1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72" h="460">
                    <a:moveTo>
                      <a:pt x="38" y="37"/>
                    </a:moveTo>
                    <a:lnTo>
                      <a:pt x="38" y="423"/>
                    </a:lnTo>
                    <a:lnTo>
                      <a:pt x="1835" y="423"/>
                    </a:lnTo>
                    <a:lnTo>
                      <a:pt x="1835" y="37"/>
                    </a:lnTo>
                    <a:lnTo>
                      <a:pt x="38" y="37"/>
                    </a:lnTo>
                    <a:close/>
                    <a:moveTo>
                      <a:pt x="0" y="0"/>
                    </a:moveTo>
                    <a:lnTo>
                      <a:pt x="1872" y="0"/>
                    </a:lnTo>
                    <a:lnTo>
                      <a:pt x="1872" y="460"/>
                    </a:lnTo>
                    <a:lnTo>
                      <a:pt x="0" y="4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48"/>
              <p:cNvSpPr>
                <a:spLocks noEditPoints="1"/>
              </p:cNvSpPr>
              <p:nvPr/>
            </p:nvSpPr>
            <p:spPr bwMode="auto">
              <a:xfrm>
                <a:off x="6616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49"/>
              <p:cNvSpPr>
                <a:spLocks noEditPoints="1"/>
              </p:cNvSpPr>
              <p:nvPr/>
            </p:nvSpPr>
            <p:spPr bwMode="auto">
              <a:xfrm>
                <a:off x="6724" y="1796"/>
                <a:ext cx="95" cy="70"/>
              </a:xfrm>
              <a:custGeom>
                <a:avLst/>
                <a:gdLst>
                  <a:gd name="T0" fmla="*/ 37 w 575"/>
                  <a:gd name="T1" fmla="*/ 38 h 416"/>
                  <a:gd name="T2" fmla="*/ 37 w 575"/>
                  <a:gd name="T3" fmla="*/ 379 h 416"/>
                  <a:gd name="T4" fmla="*/ 538 w 575"/>
                  <a:gd name="T5" fmla="*/ 379 h 416"/>
                  <a:gd name="T6" fmla="*/ 538 w 575"/>
                  <a:gd name="T7" fmla="*/ 38 h 416"/>
                  <a:gd name="T8" fmla="*/ 37 w 575"/>
                  <a:gd name="T9" fmla="*/ 38 h 416"/>
                  <a:gd name="T10" fmla="*/ 0 w 575"/>
                  <a:gd name="T11" fmla="*/ 0 h 416"/>
                  <a:gd name="T12" fmla="*/ 575 w 575"/>
                  <a:gd name="T13" fmla="*/ 0 h 416"/>
                  <a:gd name="T14" fmla="*/ 575 w 575"/>
                  <a:gd name="T15" fmla="*/ 416 h 416"/>
                  <a:gd name="T16" fmla="*/ 0 w 575"/>
                  <a:gd name="T17" fmla="*/ 416 h 416"/>
                  <a:gd name="T18" fmla="*/ 0 w 575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5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8" y="379"/>
                    </a:lnTo>
                    <a:lnTo>
                      <a:pt x="538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5" y="0"/>
                    </a:lnTo>
                    <a:lnTo>
                      <a:pt x="575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50"/>
              <p:cNvSpPr>
                <a:spLocks noEditPoints="1"/>
              </p:cNvSpPr>
              <p:nvPr/>
            </p:nvSpPr>
            <p:spPr bwMode="auto">
              <a:xfrm>
                <a:off x="6832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51"/>
              <p:cNvSpPr>
                <a:spLocks noChangeArrowheads="1"/>
              </p:cNvSpPr>
              <p:nvPr/>
            </p:nvSpPr>
            <p:spPr bwMode="auto">
              <a:xfrm>
                <a:off x="6616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ctangle 52"/>
              <p:cNvSpPr>
                <a:spLocks noChangeArrowheads="1"/>
              </p:cNvSpPr>
              <p:nvPr/>
            </p:nvSpPr>
            <p:spPr bwMode="auto">
              <a:xfrm>
                <a:off x="6616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Rectangle 53"/>
              <p:cNvSpPr>
                <a:spLocks noChangeArrowheads="1"/>
              </p:cNvSpPr>
              <p:nvPr/>
            </p:nvSpPr>
            <p:spPr bwMode="auto">
              <a:xfrm>
                <a:off x="6616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Rectangle 54"/>
              <p:cNvSpPr>
                <a:spLocks noChangeArrowheads="1"/>
              </p:cNvSpPr>
              <p:nvPr/>
            </p:nvSpPr>
            <p:spPr bwMode="auto">
              <a:xfrm>
                <a:off x="6616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Rectangle 55"/>
              <p:cNvSpPr>
                <a:spLocks noChangeArrowheads="1"/>
              </p:cNvSpPr>
              <p:nvPr/>
            </p:nvSpPr>
            <p:spPr bwMode="auto">
              <a:xfrm>
                <a:off x="6610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56"/>
              <p:cNvSpPr>
                <a:spLocks noChangeArrowheads="1"/>
              </p:cNvSpPr>
              <p:nvPr/>
            </p:nvSpPr>
            <p:spPr bwMode="auto">
              <a:xfrm>
                <a:off x="6724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57"/>
              <p:cNvSpPr>
                <a:spLocks noChangeArrowheads="1"/>
              </p:cNvSpPr>
              <p:nvPr/>
            </p:nvSpPr>
            <p:spPr bwMode="auto">
              <a:xfrm>
                <a:off x="6724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58"/>
              <p:cNvSpPr>
                <a:spLocks noChangeArrowheads="1"/>
              </p:cNvSpPr>
              <p:nvPr/>
            </p:nvSpPr>
            <p:spPr bwMode="auto">
              <a:xfrm>
                <a:off x="6724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59"/>
              <p:cNvSpPr>
                <a:spLocks noChangeArrowheads="1"/>
              </p:cNvSpPr>
              <p:nvPr/>
            </p:nvSpPr>
            <p:spPr bwMode="auto">
              <a:xfrm>
                <a:off x="6724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60"/>
              <p:cNvSpPr>
                <a:spLocks noChangeArrowheads="1"/>
              </p:cNvSpPr>
              <p:nvPr/>
            </p:nvSpPr>
            <p:spPr bwMode="auto">
              <a:xfrm>
                <a:off x="6718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61"/>
              <p:cNvSpPr>
                <a:spLocks noChangeArrowheads="1"/>
              </p:cNvSpPr>
              <p:nvPr/>
            </p:nvSpPr>
            <p:spPr bwMode="auto">
              <a:xfrm>
                <a:off x="6833" y="1881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Rectangle 62"/>
              <p:cNvSpPr>
                <a:spLocks noChangeArrowheads="1"/>
              </p:cNvSpPr>
              <p:nvPr/>
            </p:nvSpPr>
            <p:spPr bwMode="auto">
              <a:xfrm>
                <a:off x="6833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63"/>
              <p:cNvSpPr>
                <a:spLocks noChangeArrowheads="1"/>
              </p:cNvSpPr>
              <p:nvPr/>
            </p:nvSpPr>
            <p:spPr bwMode="auto">
              <a:xfrm>
                <a:off x="6833" y="1903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64"/>
              <p:cNvSpPr>
                <a:spLocks noChangeArrowheads="1"/>
              </p:cNvSpPr>
              <p:nvPr/>
            </p:nvSpPr>
            <p:spPr bwMode="auto">
              <a:xfrm>
                <a:off x="6833" y="1916"/>
                <a:ext cx="8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65"/>
              <p:cNvSpPr>
                <a:spLocks noChangeArrowheads="1"/>
              </p:cNvSpPr>
              <p:nvPr/>
            </p:nvSpPr>
            <p:spPr bwMode="auto">
              <a:xfrm>
                <a:off x="6828" y="1928"/>
                <a:ext cx="56" cy="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6"/>
              <p:cNvSpPr>
                <a:spLocks noEditPoints="1"/>
              </p:cNvSpPr>
              <p:nvPr/>
            </p:nvSpPr>
            <p:spPr bwMode="auto">
              <a:xfrm>
                <a:off x="6616" y="1682"/>
                <a:ext cx="143" cy="18"/>
              </a:xfrm>
              <a:custGeom>
                <a:avLst/>
                <a:gdLst>
                  <a:gd name="T0" fmla="*/ 37 w 860"/>
                  <a:gd name="T1" fmla="*/ 37 h 105"/>
                  <a:gd name="T2" fmla="*/ 37 w 860"/>
                  <a:gd name="T3" fmla="*/ 68 h 105"/>
                  <a:gd name="T4" fmla="*/ 823 w 860"/>
                  <a:gd name="T5" fmla="*/ 68 h 105"/>
                  <a:gd name="T6" fmla="*/ 823 w 860"/>
                  <a:gd name="T7" fmla="*/ 37 h 105"/>
                  <a:gd name="T8" fmla="*/ 37 w 860"/>
                  <a:gd name="T9" fmla="*/ 37 h 105"/>
                  <a:gd name="T10" fmla="*/ 0 w 860"/>
                  <a:gd name="T11" fmla="*/ 0 h 105"/>
                  <a:gd name="T12" fmla="*/ 860 w 860"/>
                  <a:gd name="T13" fmla="*/ 0 h 105"/>
                  <a:gd name="T14" fmla="*/ 860 w 860"/>
                  <a:gd name="T15" fmla="*/ 105 h 105"/>
                  <a:gd name="T16" fmla="*/ 0 w 860"/>
                  <a:gd name="T17" fmla="*/ 105 h 105"/>
                  <a:gd name="T18" fmla="*/ 0 w 860"/>
                  <a:gd name="T1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105">
                    <a:moveTo>
                      <a:pt x="37" y="37"/>
                    </a:moveTo>
                    <a:lnTo>
                      <a:pt x="37" y="68"/>
                    </a:lnTo>
                    <a:lnTo>
                      <a:pt x="823" y="68"/>
                    </a:lnTo>
                    <a:lnTo>
                      <a:pt x="823" y="37"/>
                    </a:lnTo>
                    <a:lnTo>
                      <a:pt x="37" y="37"/>
                    </a:lnTo>
                    <a:close/>
                    <a:moveTo>
                      <a:pt x="0" y="0"/>
                    </a:moveTo>
                    <a:lnTo>
                      <a:pt x="860" y="0"/>
                    </a:lnTo>
                    <a:lnTo>
                      <a:pt x="860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63" name="Elbow Connector 62"/>
          <p:cNvCxnSpPr>
            <a:stCxn id="7" idx="4"/>
            <a:endCxn id="56" idx="0"/>
          </p:cNvCxnSpPr>
          <p:nvPr/>
        </p:nvCxnSpPr>
        <p:spPr>
          <a:xfrm rot="16200000" flipH="1">
            <a:off x="1835160" y="2449521"/>
            <a:ext cx="973015" cy="1912779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10" idx="4"/>
            <a:endCxn id="56" idx="0"/>
          </p:cNvCxnSpPr>
          <p:nvPr/>
        </p:nvCxnSpPr>
        <p:spPr>
          <a:xfrm rot="16200000" flipH="1">
            <a:off x="2531479" y="3145484"/>
            <a:ext cx="984961" cy="508196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stCxn id="13" idx="4"/>
            <a:endCxn id="56" idx="0"/>
          </p:cNvCxnSpPr>
          <p:nvPr/>
        </p:nvCxnSpPr>
        <p:spPr>
          <a:xfrm rot="5400000">
            <a:off x="3259361" y="2926151"/>
            <a:ext cx="984785" cy="947392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stCxn id="30" idx="4"/>
            <a:endCxn id="56" idx="0"/>
          </p:cNvCxnSpPr>
          <p:nvPr/>
        </p:nvCxnSpPr>
        <p:spPr>
          <a:xfrm rot="5400000">
            <a:off x="3969526" y="2206233"/>
            <a:ext cx="994539" cy="2377477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7378376" y="1964910"/>
            <a:ext cx="3682776" cy="4348702"/>
            <a:chOff x="7378376" y="1964910"/>
            <a:chExt cx="3682776" cy="4348702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92"/>
            <a:stretch/>
          </p:blipFill>
          <p:spPr>
            <a:xfrm>
              <a:off x="7378377" y="1964910"/>
              <a:ext cx="3682775" cy="1865226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7378376" y="3830147"/>
              <a:ext cx="3582701" cy="8798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决定起步</a:t>
              </a:r>
              <a:b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或者回答问题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497729" y="5236394"/>
              <a:ext cx="346334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预约下次会面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Isosceles Triangle 73"/>
            <p:cNvSpPr/>
            <p:nvPr/>
          </p:nvSpPr>
          <p:spPr>
            <a:xfrm flipV="1">
              <a:off x="8838763" y="4867449"/>
              <a:ext cx="762000" cy="363416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6" name="Elbow Connector 75"/>
          <p:cNvCxnSpPr>
            <a:cxnSpLocks/>
          </p:cNvCxnSpPr>
          <p:nvPr/>
        </p:nvCxnSpPr>
        <p:spPr>
          <a:xfrm flipV="1">
            <a:off x="6855922" y="1569161"/>
            <a:ext cx="806064" cy="3226794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E479DFA5-1496-491E-94AA-29775AF068FC}"/>
              </a:ext>
            </a:extLst>
          </p:cNvPr>
          <p:cNvSpPr txBox="1"/>
          <p:nvPr/>
        </p:nvSpPr>
        <p:spPr>
          <a:xfrm>
            <a:off x="775484" y="994176"/>
            <a:ext cx="108002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二对一面谈</a:t>
            </a:r>
            <a:endParaRPr kumimoji="0" lang="en-US" sz="22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BC77B76-C8D8-4AA6-B551-6548671B3EC4}"/>
              </a:ext>
            </a:extLst>
          </p:cNvPr>
          <p:cNvSpPr txBox="1"/>
          <p:nvPr/>
        </p:nvSpPr>
        <p:spPr>
          <a:xfrm>
            <a:off x="1998812" y="979855"/>
            <a:ext cx="163859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家庭</a:t>
            </a:r>
            <a:r>
              <a:rPr kumimoji="0" lang="zh-TW" altLang="en-US" sz="2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事业</a:t>
            </a:r>
            <a:endParaRPr kumimoji="0" lang="en-US" altLang="zh-TW" sz="22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lvl="0" algn="ctr">
              <a:defRPr/>
            </a:pPr>
            <a:r>
              <a:rPr lang="zh-CN" altLang="en-US" sz="2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展示会</a:t>
            </a:r>
            <a:endParaRPr kumimoji="0" lang="zh-TW" altLang="en-US" sz="22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F272FF5-5CB8-40F6-8C55-3BD5612219BA}"/>
              </a:ext>
            </a:extLst>
          </p:cNvPr>
          <p:cNvSpPr txBox="1"/>
          <p:nvPr/>
        </p:nvSpPr>
        <p:spPr>
          <a:xfrm>
            <a:off x="4914386" y="978241"/>
            <a:ext cx="146071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在线</a:t>
            </a:r>
            <a:endParaRPr kumimoji="0" lang="en-US" altLang="zh-CN" sz="22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研讨会</a:t>
            </a:r>
            <a:endParaRPr kumimoji="0" lang="en-US" sz="22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0BBF391-CFA6-4CA4-BE90-23D5ACA76992}"/>
              </a:ext>
            </a:extLst>
          </p:cNvPr>
          <p:cNvSpPr/>
          <p:nvPr/>
        </p:nvSpPr>
        <p:spPr>
          <a:xfrm>
            <a:off x="429906" y="4256996"/>
            <a:ext cx="150849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约见成功</a:t>
            </a:r>
            <a:b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超连锁™店主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82" name="Text Box 28">
            <a:extLst>
              <a:ext uri="{FF2B5EF4-FFF2-40B4-BE49-F238E27FC236}">
                <a16:creationId xmlns:a16="http://schemas.microsoft.com/office/drawing/2014/main" id="{DDF7E066-5157-4A52-8F78-CAF21CF4A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312" y="4231257"/>
            <a:ext cx="2277743" cy="1568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超连锁™</a:t>
            </a:r>
            <a:endParaRPr kumimoji="0" lang="en-US" altLang="zh-TW" sz="2400" b="1" i="0" u="none" strike="noStrike" kern="1200" cap="none" spc="0" normalizeH="0" baseline="3000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事业</a:t>
            </a:r>
          </a:p>
          <a:p>
            <a:pPr lvl="0" algn="ctr">
              <a:defRPr/>
            </a:pPr>
            <a:r>
              <a:rPr lang="zh-TW" altLang="en-US" sz="2400" b="1" dirty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说明会</a:t>
            </a:r>
            <a:endParaRPr kumimoji="0" lang="zh-TW" alt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83" name="Text Box 28">
            <a:extLst>
              <a:ext uri="{FF2B5EF4-FFF2-40B4-BE49-F238E27FC236}">
                <a16:creationId xmlns:a16="http://schemas.microsoft.com/office/drawing/2014/main" id="{C8D6F0B0-B9F8-47CC-A16C-B66BCC9F3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520" y="1116738"/>
            <a:ext cx="3115557" cy="769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 w="3175">
                  <a:solidFill>
                    <a:srgbClr val="FE4020"/>
                  </a:solidFill>
                </a:ln>
                <a:solidFill>
                  <a:srgbClr val="FE402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会后会</a:t>
            </a:r>
            <a:endParaRPr kumimoji="0" lang="en-US" sz="4400" b="0" i="0" u="none" strike="noStrike" kern="1200" cap="none" spc="0" normalizeH="0" baseline="0" noProof="0" dirty="0">
              <a:ln w="3175">
                <a:solidFill>
                  <a:srgbClr val="FE4020"/>
                </a:solidFill>
              </a:ln>
              <a:solidFill>
                <a:srgbClr val="FE402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5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75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ldLvl="0" animBg="1"/>
      <p:bldP spid="8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6527355" y="5242657"/>
            <a:ext cx="290264" cy="491281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407928" y="668543"/>
            <a:ext cx="3571180" cy="197323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一般事业训练，包括新超连锁™店主训练、成功五要诀训练及授证经理级训练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407928" y="3036917"/>
            <a:ext cx="3570906" cy="196959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美安新加坡大学主修课训练程、全新生活，莫蒂肤、网络中心等等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265573" y="3558273"/>
            <a:ext cx="4031811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地方研讨会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265573" y="4802300"/>
            <a:ext cx="4031811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美国大会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637476" y="5731994"/>
            <a:ext cx="4031811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altLang="zh-CN" sz="2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algn="ctr">
              <a:defRPr/>
            </a:pP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迈阿密世界年会
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7865" y="5733938"/>
            <a:ext cx="4031811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北卡国际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年会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2799357" y="691136"/>
            <a:ext cx="690088" cy="684674"/>
            <a:chOff x="4535154" y="2275352"/>
            <a:chExt cx="1488830" cy="1488831"/>
          </a:xfrm>
        </p:grpSpPr>
        <p:sp>
          <p:nvSpPr>
            <p:cNvPr id="101" name="Oval 100"/>
            <p:cNvSpPr/>
            <p:nvPr/>
          </p:nvSpPr>
          <p:spPr>
            <a:xfrm>
              <a:off x="4535154" y="2275352"/>
              <a:ext cx="1488830" cy="14888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18"/>
            <p:cNvSpPr>
              <a:spLocks noEditPoints="1"/>
            </p:cNvSpPr>
            <p:nvPr/>
          </p:nvSpPr>
          <p:spPr bwMode="auto">
            <a:xfrm rot="5400000">
              <a:off x="4874757" y="2572092"/>
              <a:ext cx="809625" cy="895350"/>
            </a:xfrm>
            <a:custGeom>
              <a:avLst/>
              <a:gdLst>
                <a:gd name="T0" fmla="*/ 2246 w 3061"/>
                <a:gd name="T1" fmla="*/ 2460 h 3383"/>
                <a:gd name="T2" fmla="*/ 2079 w 3061"/>
                <a:gd name="T3" fmla="*/ 2703 h 3383"/>
                <a:gd name="T4" fmla="*/ 2115 w 3061"/>
                <a:gd name="T5" fmla="*/ 3006 h 3383"/>
                <a:gd name="T6" fmla="*/ 2335 w 3061"/>
                <a:gd name="T7" fmla="*/ 3201 h 3383"/>
                <a:gd name="T8" fmla="*/ 2640 w 3061"/>
                <a:gd name="T9" fmla="*/ 3201 h 3383"/>
                <a:gd name="T10" fmla="*/ 2859 w 3061"/>
                <a:gd name="T11" fmla="*/ 3006 h 3383"/>
                <a:gd name="T12" fmla="*/ 2895 w 3061"/>
                <a:gd name="T13" fmla="*/ 2703 h 3383"/>
                <a:gd name="T14" fmla="*/ 2727 w 3061"/>
                <a:gd name="T15" fmla="*/ 2460 h 3383"/>
                <a:gd name="T16" fmla="*/ 574 w 3061"/>
                <a:gd name="T17" fmla="*/ 1271 h 3383"/>
                <a:gd name="T18" fmla="*/ 294 w 3061"/>
                <a:gd name="T19" fmla="*/ 1377 h 3383"/>
                <a:gd name="T20" fmla="*/ 156 w 3061"/>
                <a:gd name="T21" fmla="*/ 1640 h 3383"/>
                <a:gd name="T22" fmla="*/ 228 w 3061"/>
                <a:gd name="T23" fmla="*/ 1935 h 3383"/>
                <a:gd name="T24" fmla="*/ 470 w 3061"/>
                <a:gd name="T25" fmla="*/ 2103 h 3383"/>
                <a:gd name="T26" fmla="*/ 772 w 3061"/>
                <a:gd name="T27" fmla="*/ 2066 h 3383"/>
                <a:gd name="T28" fmla="*/ 967 w 3061"/>
                <a:gd name="T29" fmla="*/ 1846 h 3383"/>
                <a:gd name="T30" fmla="*/ 967 w 3061"/>
                <a:gd name="T31" fmla="*/ 1541 h 3383"/>
                <a:gd name="T32" fmla="*/ 772 w 3061"/>
                <a:gd name="T33" fmla="*/ 1321 h 3383"/>
                <a:gd name="T34" fmla="*/ 2434 w 3061"/>
                <a:gd name="T35" fmla="*/ 160 h 3383"/>
                <a:gd name="T36" fmla="*/ 2172 w 3061"/>
                <a:gd name="T37" fmla="*/ 299 h 3383"/>
                <a:gd name="T38" fmla="*/ 2066 w 3061"/>
                <a:gd name="T39" fmla="*/ 579 h 3383"/>
                <a:gd name="T40" fmla="*/ 2172 w 3061"/>
                <a:gd name="T41" fmla="*/ 861 h 3383"/>
                <a:gd name="T42" fmla="*/ 2434 w 3061"/>
                <a:gd name="T43" fmla="*/ 999 h 3383"/>
                <a:gd name="T44" fmla="*/ 2727 w 3061"/>
                <a:gd name="T45" fmla="*/ 927 h 3383"/>
                <a:gd name="T46" fmla="*/ 2895 w 3061"/>
                <a:gd name="T47" fmla="*/ 684 h 3383"/>
                <a:gd name="T48" fmla="*/ 2859 w 3061"/>
                <a:gd name="T49" fmla="*/ 380 h 3383"/>
                <a:gd name="T50" fmla="*/ 2640 w 3061"/>
                <a:gd name="T51" fmla="*/ 185 h 3383"/>
                <a:gd name="T52" fmla="*/ 2603 w 3061"/>
                <a:gd name="T53" fmla="*/ 12 h 3383"/>
                <a:gd name="T54" fmla="*/ 2893 w 3061"/>
                <a:gd name="T55" fmla="*/ 169 h 3383"/>
                <a:gd name="T56" fmla="*/ 3050 w 3061"/>
                <a:gd name="T57" fmla="*/ 460 h 3383"/>
                <a:gd name="T58" fmla="*/ 3016 w 3061"/>
                <a:gd name="T59" fmla="*/ 800 h 3383"/>
                <a:gd name="T60" fmla="*/ 2807 w 3061"/>
                <a:gd name="T61" fmla="*/ 1054 h 3383"/>
                <a:gd name="T62" fmla="*/ 2487 w 3061"/>
                <a:gd name="T63" fmla="*/ 1152 h 3383"/>
                <a:gd name="T64" fmla="*/ 2158 w 3061"/>
                <a:gd name="T65" fmla="*/ 1046 h 3383"/>
                <a:gd name="T66" fmla="*/ 1138 w 3061"/>
                <a:gd name="T67" fmla="*/ 1579 h 3383"/>
                <a:gd name="T68" fmla="*/ 1106 w 3061"/>
                <a:gd name="T69" fmla="*/ 1912 h 3383"/>
                <a:gd name="T70" fmla="*/ 2257 w 3061"/>
                <a:gd name="T71" fmla="*/ 2280 h 3383"/>
                <a:gd name="T72" fmla="*/ 2603 w 3061"/>
                <a:gd name="T73" fmla="*/ 2242 h 3383"/>
                <a:gd name="T74" fmla="*/ 2893 w 3061"/>
                <a:gd name="T75" fmla="*/ 2399 h 3383"/>
                <a:gd name="T76" fmla="*/ 3050 w 3061"/>
                <a:gd name="T77" fmla="*/ 2691 h 3383"/>
                <a:gd name="T78" fmla="*/ 3016 w 3061"/>
                <a:gd name="T79" fmla="*/ 3032 h 3383"/>
                <a:gd name="T80" fmla="*/ 2807 w 3061"/>
                <a:gd name="T81" fmla="*/ 3284 h 3383"/>
                <a:gd name="T82" fmla="*/ 2487 w 3061"/>
                <a:gd name="T83" fmla="*/ 3383 h 3383"/>
                <a:gd name="T84" fmla="*/ 2166 w 3061"/>
                <a:gd name="T85" fmla="*/ 3284 h 3383"/>
                <a:gd name="T86" fmla="*/ 1958 w 3061"/>
                <a:gd name="T87" fmla="*/ 3032 h 3383"/>
                <a:gd name="T88" fmla="*/ 1920 w 3061"/>
                <a:gd name="T89" fmla="*/ 2716 h 3383"/>
                <a:gd name="T90" fmla="*/ 948 w 3061"/>
                <a:gd name="T91" fmla="*/ 2129 h 3383"/>
                <a:gd name="T92" fmla="*/ 634 w 3061"/>
                <a:gd name="T93" fmla="*/ 2266 h 3383"/>
                <a:gd name="T94" fmla="*/ 300 w 3061"/>
                <a:gd name="T95" fmla="*/ 2200 h 3383"/>
                <a:gd name="T96" fmla="*/ 70 w 3061"/>
                <a:gd name="T97" fmla="*/ 1968 h 3383"/>
                <a:gd name="T98" fmla="*/ 3 w 3061"/>
                <a:gd name="T99" fmla="*/ 1635 h 3383"/>
                <a:gd name="T100" fmla="*/ 131 w 3061"/>
                <a:gd name="T101" fmla="*/ 1327 h 3383"/>
                <a:gd name="T102" fmla="*/ 404 w 3061"/>
                <a:gd name="T103" fmla="*/ 1144 h 3383"/>
                <a:gd name="T104" fmla="*/ 749 w 3061"/>
                <a:gd name="T105" fmla="*/ 1145 h 3383"/>
                <a:gd name="T106" fmla="*/ 1026 w 3061"/>
                <a:gd name="T107" fmla="*/ 1341 h 3383"/>
                <a:gd name="T108" fmla="*/ 1913 w 3061"/>
                <a:gd name="T109" fmla="*/ 576 h 3383"/>
                <a:gd name="T110" fmla="*/ 2010 w 3061"/>
                <a:gd name="T111" fmla="*/ 254 h 3383"/>
                <a:gd name="T112" fmla="*/ 2263 w 3061"/>
                <a:gd name="T113" fmla="*/ 45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61" h="3383">
                  <a:moveTo>
                    <a:pt x="2487" y="2385"/>
                  </a:moveTo>
                  <a:lnTo>
                    <a:pt x="2434" y="2388"/>
                  </a:lnTo>
                  <a:lnTo>
                    <a:pt x="2383" y="2397"/>
                  </a:lnTo>
                  <a:lnTo>
                    <a:pt x="2335" y="2413"/>
                  </a:lnTo>
                  <a:lnTo>
                    <a:pt x="2289" y="2434"/>
                  </a:lnTo>
                  <a:lnTo>
                    <a:pt x="2246" y="2460"/>
                  </a:lnTo>
                  <a:lnTo>
                    <a:pt x="2207" y="2491"/>
                  </a:lnTo>
                  <a:lnTo>
                    <a:pt x="2172" y="2526"/>
                  </a:lnTo>
                  <a:lnTo>
                    <a:pt x="2141" y="2565"/>
                  </a:lnTo>
                  <a:lnTo>
                    <a:pt x="2115" y="2608"/>
                  </a:lnTo>
                  <a:lnTo>
                    <a:pt x="2094" y="2654"/>
                  </a:lnTo>
                  <a:lnTo>
                    <a:pt x="2079" y="2703"/>
                  </a:lnTo>
                  <a:lnTo>
                    <a:pt x="2069" y="2753"/>
                  </a:lnTo>
                  <a:lnTo>
                    <a:pt x="2066" y="2807"/>
                  </a:lnTo>
                  <a:lnTo>
                    <a:pt x="2069" y="2860"/>
                  </a:lnTo>
                  <a:lnTo>
                    <a:pt x="2079" y="2912"/>
                  </a:lnTo>
                  <a:lnTo>
                    <a:pt x="2094" y="2960"/>
                  </a:lnTo>
                  <a:lnTo>
                    <a:pt x="2115" y="3006"/>
                  </a:lnTo>
                  <a:lnTo>
                    <a:pt x="2141" y="3049"/>
                  </a:lnTo>
                  <a:lnTo>
                    <a:pt x="2172" y="3087"/>
                  </a:lnTo>
                  <a:lnTo>
                    <a:pt x="2207" y="3123"/>
                  </a:lnTo>
                  <a:lnTo>
                    <a:pt x="2246" y="3154"/>
                  </a:lnTo>
                  <a:lnTo>
                    <a:pt x="2289" y="3180"/>
                  </a:lnTo>
                  <a:lnTo>
                    <a:pt x="2335" y="3201"/>
                  </a:lnTo>
                  <a:lnTo>
                    <a:pt x="2383" y="3216"/>
                  </a:lnTo>
                  <a:lnTo>
                    <a:pt x="2434" y="3226"/>
                  </a:lnTo>
                  <a:lnTo>
                    <a:pt x="2487" y="3230"/>
                  </a:lnTo>
                  <a:lnTo>
                    <a:pt x="2539" y="3226"/>
                  </a:lnTo>
                  <a:lnTo>
                    <a:pt x="2590" y="3216"/>
                  </a:lnTo>
                  <a:lnTo>
                    <a:pt x="2640" y="3201"/>
                  </a:lnTo>
                  <a:lnTo>
                    <a:pt x="2685" y="3180"/>
                  </a:lnTo>
                  <a:lnTo>
                    <a:pt x="2727" y="3154"/>
                  </a:lnTo>
                  <a:lnTo>
                    <a:pt x="2767" y="3123"/>
                  </a:lnTo>
                  <a:lnTo>
                    <a:pt x="2802" y="3087"/>
                  </a:lnTo>
                  <a:lnTo>
                    <a:pt x="2833" y="3049"/>
                  </a:lnTo>
                  <a:lnTo>
                    <a:pt x="2859" y="3006"/>
                  </a:lnTo>
                  <a:lnTo>
                    <a:pt x="2879" y="2960"/>
                  </a:lnTo>
                  <a:lnTo>
                    <a:pt x="2895" y="2912"/>
                  </a:lnTo>
                  <a:lnTo>
                    <a:pt x="2905" y="2860"/>
                  </a:lnTo>
                  <a:lnTo>
                    <a:pt x="2908" y="2807"/>
                  </a:lnTo>
                  <a:lnTo>
                    <a:pt x="2905" y="2753"/>
                  </a:lnTo>
                  <a:lnTo>
                    <a:pt x="2895" y="2703"/>
                  </a:lnTo>
                  <a:lnTo>
                    <a:pt x="2879" y="2654"/>
                  </a:lnTo>
                  <a:lnTo>
                    <a:pt x="2859" y="2608"/>
                  </a:lnTo>
                  <a:lnTo>
                    <a:pt x="2833" y="2565"/>
                  </a:lnTo>
                  <a:lnTo>
                    <a:pt x="2802" y="2526"/>
                  </a:lnTo>
                  <a:lnTo>
                    <a:pt x="2767" y="2491"/>
                  </a:lnTo>
                  <a:lnTo>
                    <a:pt x="2727" y="2460"/>
                  </a:lnTo>
                  <a:lnTo>
                    <a:pt x="2685" y="2434"/>
                  </a:lnTo>
                  <a:lnTo>
                    <a:pt x="2640" y="2413"/>
                  </a:lnTo>
                  <a:lnTo>
                    <a:pt x="2590" y="2397"/>
                  </a:lnTo>
                  <a:lnTo>
                    <a:pt x="2539" y="2388"/>
                  </a:lnTo>
                  <a:lnTo>
                    <a:pt x="2487" y="2385"/>
                  </a:lnTo>
                  <a:close/>
                  <a:moveTo>
                    <a:pt x="574" y="1271"/>
                  </a:moveTo>
                  <a:lnTo>
                    <a:pt x="522" y="1275"/>
                  </a:lnTo>
                  <a:lnTo>
                    <a:pt x="470" y="1284"/>
                  </a:lnTo>
                  <a:lnTo>
                    <a:pt x="421" y="1300"/>
                  </a:lnTo>
                  <a:lnTo>
                    <a:pt x="376" y="1321"/>
                  </a:lnTo>
                  <a:lnTo>
                    <a:pt x="334" y="1346"/>
                  </a:lnTo>
                  <a:lnTo>
                    <a:pt x="294" y="1377"/>
                  </a:lnTo>
                  <a:lnTo>
                    <a:pt x="259" y="1413"/>
                  </a:lnTo>
                  <a:lnTo>
                    <a:pt x="228" y="1452"/>
                  </a:lnTo>
                  <a:lnTo>
                    <a:pt x="202" y="1495"/>
                  </a:lnTo>
                  <a:lnTo>
                    <a:pt x="181" y="1541"/>
                  </a:lnTo>
                  <a:lnTo>
                    <a:pt x="166" y="1589"/>
                  </a:lnTo>
                  <a:lnTo>
                    <a:pt x="156" y="1640"/>
                  </a:lnTo>
                  <a:lnTo>
                    <a:pt x="153" y="1694"/>
                  </a:lnTo>
                  <a:lnTo>
                    <a:pt x="156" y="1747"/>
                  </a:lnTo>
                  <a:lnTo>
                    <a:pt x="166" y="1797"/>
                  </a:lnTo>
                  <a:lnTo>
                    <a:pt x="181" y="1846"/>
                  </a:lnTo>
                  <a:lnTo>
                    <a:pt x="202" y="1893"/>
                  </a:lnTo>
                  <a:lnTo>
                    <a:pt x="228" y="1935"/>
                  </a:lnTo>
                  <a:lnTo>
                    <a:pt x="259" y="1974"/>
                  </a:lnTo>
                  <a:lnTo>
                    <a:pt x="294" y="2010"/>
                  </a:lnTo>
                  <a:lnTo>
                    <a:pt x="334" y="2040"/>
                  </a:lnTo>
                  <a:lnTo>
                    <a:pt x="376" y="2066"/>
                  </a:lnTo>
                  <a:lnTo>
                    <a:pt x="421" y="2087"/>
                  </a:lnTo>
                  <a:lnTo>
                    <a:pt x="470" y="2103"/>
                  </a:lnTo>
                  <a:lnTo>
                    <a:pt x="522" y="2112"/>
                  </a:lnTo>
                  <a:lnTo>
                    <a:pt x="574" y="2116"/>
                  </a:lnTo>
                  <a:lnTo>
                    <a:pt x="627" y="2112"/>
                  </a:lnTo>
                  <a:lnTo>
                    <a:pt x="678" y="2103"/>
                  </a:lnTo>
                  <a:lnTo>
                    <a:pt x="726" y="2087"/>
                  </a:lnTo>
                  <a:lnTo>
                    <a:pt x="772" y="2066"/>
                  </a:lnTo>
                  <a:lnTo>
                    <a:pt x="815" y="2040"/>
                  </a:lnTo>
                  <a:lnTo>
                    <a:pt x="854" y="2010"/>
                  </a:lnTo>
                  <a:lnTo>
                    <a:pt x="889" y="1974"/>
                  </a:lnTo>
                  <a:lnTo>
                    <a:pt x="920" y="1935"/>
                  </a:lnTo>
                  <a:lnTo>
                    <a:pt x="946" y="1893"/>
                  </a:lnTo>
                  <a:lnTo>
                    <a:pt x="967" y="1846"/>
                  </a:lnTo>
                  <a:lnTo>
                    <a:pt x="982" y="1797"/>
                  </a:lnTo>
                  <a:lnTo>
                    <a:pt x="992" y="1747"/>
                  </a:lnTo>
                  <a:lnTo>
                    <a:pt x="995" y="1694"/>
                  </a:lnTo>
                  <a:lnTo>
                    <a:pt x="992" y="1640"/>
                  </a:lnTo>
                  <a:lnTo>
                    <a:pt x="982" y="1589"/>
                  </a:lnTo>
                  <a:lnTo>
                    <a:pt x="967" y="1541"/>
                  </a:lnTo>
                  <a:lnTo>
                    <a:pt x="946" y="1495"/>
                  </a:lnTo>
                  <a:lnTo>
                    <a:pt x="920" y="1452"/>
                  </a:lnTo>
                  <a:lnTo>
                    <a:pt x="889" y="1413"/>
                  </a:lnTo>
                  <a:lnTo>
                    <a:pt x="854" y="1377"/>
                  </a:lnTo>
                  <a:lnTo>
                    <a:pt x="815" y="1346"/>
                  </a:lnTo>
                  <a:lnTo>
                    <a:pt x="772" y="1321"/>
                  </a:lnTo>
                  <a:lnTo>
                    <a:pt x="726" y="1300"/>
                  </a:lnTo>
                  <a:lnTo>
                    <a:pt x="678" y="1284"/>
                  </a:lnTo>
                  <a:lnTo>
                    <a:pt x="627" y="1275"/>
                  </a:lnTo>
                  <a:lnTo>
                    <a:pt x="574" y="1271"/>
                  </a:lnTo>
                  <a:close/>
                  <a:moveTo>
                    <a:pt x="2487" y="157"/>
                  </a:moveTo>
                  <a:lnTo>
                    <a:pt x="2434" y="160"/>
                  </a:lnTo>
                  <a:lnTo>
                    <a:pt x="2383" y="170"/>
                  </a:lnTo>
                  <a:lnTo>
                    <a:pt x="2335" y="185"/>
                  </a:lnTo>
                  <a:lnTo>
                    <a:pt x="2289" y="206"/>
                  </a:lnTo>
                  <a:lnTo>
                    <a:pt x="2246" y="233"/>
                  </a:lnTo>
                  <a:lnTo>
                    <a:pt x="2207" y="264"/>
                  </a:lnTo>
                  <a:lnTo>
                    <a:pt x="2172" y="299"/>
                  </a:lnTo>
                  <a:lnTo>
                    <a:pt x="2141" y="338"/>
                  </a:lnTo>
                  <a:lnTo>
                    <a:pt x="2115" y="380"/>
                  </a:lnTo>
                  <a:lnTo>
                    <a:pt x="2094" y="426"/>
                  </a:lnTo>
                  <a:lnTo>
                    <a:pt x="2079" y="476"/>
                  </a:lnTo>
                  <a:lnTo>
                    <a:pt x="2069" y="527"/>
                  </a:lnTo>
                  <a:lnTo>
                    <a:pt x="2066" y="579"/>
                  </a:lnTo>
                  <a:lnTo>
                    <a:pt x="2069" y="633"/>
                  </a:lnTo>
                  <a:lnTo>
                    <a:pt x="2079" y="684"/>
                  </a:lnTo>
                  <a:lnTo>
                    <a:pt x="2094" y="733"/>
                  </a:lnTo>
                  <a:lnTo>
                    <a:pt x="2115" y="778"/>
                  </a:lnTo>
                  <a:lnTo>
                    <a:pt x="2141" y="821"/>
                  </a:lnTo>
                  <a:lnTo>
                    <a:pt x="2172" y="861"/>
                  </a:lnTo>
                  <a:lnTo>
                    <a:pt x="2207" y="896"/>
                  </a:lnTo>
                  <a:lnTo>
                    <a:pt x="2246" y="927"/>
                  </a:lnTo>
                  <a:lnTo>
                    <a:pt x="2289" y="953"/>
                  </a:lnTo>
                  <a:lnTo>
                    <a:pt x="2335" y="974"/>
                  </a:lnTo>
                  <a:lnTo>
                    <a:pt x="2383" y="990"/>
                  </a:lnTo>
                  <a:lnTo>
                    <a:pt x="2434" y="999"/>
                  </a:lnTo>
                  <a:lnTo>
                    <a:pt x="2487" y="1002"/>
                  </a:lnTo>
                  <a:lnTo>
                    <a:pt x="2539" y="999"/>
                  </a:lnTo>
                  <a:lnTo>
                    <a:pt x="2590" y="990"/>
                  </a:lnTo>
                  <a:lnTo>
                    <a:pt x="2640" y="974"/>
                  </a:lnTo>
                  <a:lnTo>
                    <a:pt x="2685" y="953"/>
                  </a:lnTo>
                  <a:lnTo>
                    <a:pt x="2727" y="927"/>
                  </a:lnTo>
                  <a:lnTo>
                    <a:pt x="2767" y="896"/>
                  </a:lnTo>
                  <a:lnTo>
                    <a:pt x="2802" y="861"/>
                  </a:lnTo>
                  <a:lnTo>
                    <a:pt x="2833" y="821"/>
                  </a:lnTo>
                  <a:lnTo>
                    <a:pt x="2859" y="778"/>
                  </a:lnTo>
                  <a:lnTo>
                    <a:pt x="2879" y="733"/>
                  </a:lnTo>
                  <a:lnTo>
                    <a:pt x="2895" y="684"/>
                  </a:lnTo>
                  <a:lnTo>
                    <a:pt x="2905" y="633"/>
                  </a:lnTo>
                  <a:lnTo>
                    <a:pt x="2908" y="579"/>
                  </a:lnTo>
                  <a:lnTo>
                    <a:pt x="2905" y="527"/>
                  </a:lnTo>
                  <a:lnTo>
                    <a:pt x="2895" y="476"/>
                  </a:lnTo>
                  <a:lnTo>
                    <a:pt x="2879" y="426"/>
                  </a:lnTo>
                  <a:lnTo>
                    <a:pt x="2859" y="380"/>
                  </a:lnTo>
                  <a:lnTo>
                    <a:pt x="2833" y="338"/>
                  </a:lnTo>
                  <a:lnTo>
                    <a:pt x="2802" y="299"/>
                  </a:lnTo>
                  <a:lnTo>
                    <a:pt x="2767" y="264"/>
                  </a:lnTo>
                  <a:lnTo>
                    <a:pt x="2727" y="233"/>
                  </a:lnTo>
                  <a:lnTo>
                    <a:pt x="2685" y="206"/>
                  </a:lnTo>
                  <a:lnTo>
                    <a:pt x="2640" y="185"/>
                  </a:lnTo>
                  <a:lnTo>
                    <a:pt x="2590" y="170"/>
                  </a:lnTo>
                  <a:lnTo>
                    <a:pt x="2539" y="160"/>
                  </a:lnTo>
                  <a:lnTo>
                    <a:pt x="2487" y="157"/>
                  </a:lnTo>
                  <a:close/>
                  <a:moveTo>
                    <a:pt x="2487" y="0"/>
                  </a:moveTo>
                  <a:lnTo>
                    <a:pt x="2546" y="3"/>
                  </a:lnTo>
                  <a:lnTo>
                    <a:pt x="2603" y="12"/>
                  </a:lnTo>
                  <a:lnTo>
                    <a:pt x="2657" y="26"/>
                  </a:lnTo>
                  <a:lnTo>
                    <a:pt x="2710" y="45"/>
                  </a:lnTo>
                  <a:lnTo>
                    <a:pt x="2761" y="69"/>
                  </a:lnTo>
                  <a:lnTo>
                    <a:pt x="2807" y="99"/>
                  </a:lnTo>
                  <a:lnTo>
                    <a:pt x="2852" y="131"/>
                  </a:lnTo>
                  <a:lnTo>
                    <a:pt x="2893" y="169"/>
                  </a:lnTo>
                  <a:lnTo>
                    <a:pt x="2930" y="210"/>
                  </a:lnTo>
                  <a:lnTo>
                    <a:pt x="2963" y="254"/>
                  </a:lnTo>
                  <a:lnTo>
                    <a:pt x="2991" y="301"/>
                  </a:lnTo>
                  <a:lnTo>
                    <a:pt x="3016" y="351"/>
                  </a:lnTo>
                  <a:lnTo>
                    <a:pt x="3035" y="404"/>
                  </a:lnTo>
                  <a:lnTo>
                    <a:pt x="3050" y="460"/>
                  </a:lnTo>
                  <a:lnTo>
                    <a:pt x="3058" y="516"/>
                  </a:lnTo>
                  <a:lnTo>
                    <a:pt x="3061" y="576"/>
                  </a:lnTo>
                  <a:lnTo>
                    <a:pt x="3058" y="635"/>
                  </a:lnTo>
                  <a:lnTo>
                    <a:pt x="3050" y="692"/>
                  </a:lnTo>
                  <a:lnTo>
                    <a:pt x="3035" y="748"/>
                  </a:lnTo>
                  <a:lnTo>
                    <a:pt x="3016" y="800"/>
                  </a:lnTo>
                  <a:lnTo>
                    <a:pt x="2991" y="850"/>
                  </a:lnTo>
                  <a:lnTo>
                    <a:pt x="2963" y="899"/>
                  </a:lnTo>
                  <a:lnTo>
                    <a:pt x="2930" y="943"/>
                  </a:lnTo>
                  <a:lnTo>
                    <a:pt x="2893" y="983"/>
                  </a:lnTo>
                  <a:lnTo>
                    <a:pt x="2852" y="1020"/>
                  </a:lnTo>
                  <a:lnTo>
                    <a:pt x="2807" y="1054"/>
                  </a:lnTo>
                  <a:lnTo>
                    <a:pt x="2761" y="1083"/>
                  </a:lnTo>
                  <a:lnTo>
                    <a:pt x="2710" y="1107"/>
                  </a:lnTo>
                  <a:lnTo>
                    <a:pt x="2657" y="1126"/>
                  </a:lnTo>
                  <a:lnTo>
                    <a:pt x="2603" y="1141"/>
                  </a:lnTo>
                  <a:lnTo>
                    <a:pt x="2546" y="1149"/>
                  </a:lnTo>
                  <a:lnTo>
                    <a:pt x="2487" y="1152"/>
                  </a:lnTo>
                  <a:lnTo>
                    <a:pt x="2427" y="1149"/>
                  </a:lnTo>
                  <a:lnTo>
                    <a:pt x="2367" y="1140"/>
                  </a:lnTo>
                  <a:lnTo>
                    <a:pt x="2311" y="1124"/>
                  </a:lnTo>
                  <a:lnTo>
                    <a:pt x="2257" y="1103"/>
                  </a:lnTo>
                  <a:lnTo>
                    <a:pt x="2205" y="1078"/>
                  </a:lnTo>
                  <a:lnTo>
                    <a:pt x="2158" y="1046"/>
                  </a:lnTo>
                  <a:lnTo>
                    <a:pt x="2113" y="1012"/>
                  </a:lnTo>
                  <a:lnTo>
                    <a:pt x="2072" y="972"/>
                  </a:lnTo>
                  <a:lnTo>
                    <a:pt x="2035" y="929"/>
                  </a:lnTo>
                  <a:lnTo>
                    <a:pt x="1106" y="1470"/>
                  </a:lnTo>
                  <a:lnTo>
                    <a:pt x="1125" y="1525"/>
                  </a:lnTo>
                  <a:lnTo>
                    <a:pt x="1138" y="1579"/>
                  </a:lnTo>
                  <a:lnTo>
                    <a:pt x="1147" y="1635"/>
                  </a:lnTo>
                  <a:lnTo>
                    <a:pt x="1149" y="1691"/>
                  </a:lnTo>
                  <a:lnTo>
                    <a:pt x="1147" y="1748"/>
                  </a:lnTo>
                  <a:lnTo>
                    <a:pt x="1138" y="1803"/>
                  </a:lnTo>
                  <a:lnTo>
                    <a:pt x="1125" y="1858"/>
                  </a:lnTo>
                  <a:lnTo>
                    <a:pt x="1106" y="1912"/>
                  </a:lnTo>
                  <a:lnTo>
                    <a:pt x="2035" y="2454"/>
                  </a:lnTo>
                  <a:lnTo>
                    <a:pt x="2072" y="2411"/>
                  </a:lnTo>
                  <a:lnTo>
                    <a:pt x="2113" y="2371"/>
                  </a:lnTo>
                  <a:lnTo>
                    <a:pt x="2158" y="2337"/>
                  </a:lnTo>
                  <a:lnTo>
                    <a:pt x="2205" y="2305"/>
                  </a:lnTo>
                  <a:lnTo>
                    <a:pt x="2257" y="2280"/>
                  </a:lnTo>
                  <a:lnTo>
                    <a:pt x="2311" y="2259"/>
                  </a:lnTo>
                  <a:lnTo>
                    <a:pt x="2367" y="2243"/>
                  </a:lnTo>
                  <a:lnTo>
                    <a:pt x="2427" y="2234"/>
                  </a:lnTo>
                  <a:lnTo>
                    <a:pt x="2487" y="2231"/>
                  </a:lnTo>
                  <a:lnTo>
                    <a:pt x="2546" y="2234"/>
                  </a:lnTo>
                  <a:lnTo>
                    <a:pt x="2603" y="2242"/>
                  </a:lnTo>
                  <a:lnTo>
                    <a:pt x="2657" y="2257"/>
                  </a:lnTo>
                  <a:lnTo>
                    <a:pt x="2710" y="2276"/>
                  </a:lnTo>
                  <a:lnTo>
                    <a:pt x="2761" y="2300"/>
                  </a:lnTo>
                  <a:lnTo>
                    <a:pt x="2807" y="2329"/>
                  </a:lnTo>
                  <a:lnTo>
                    <a:pt x="2852" y="2363"/>
                  </a:lnTo>
                  <a:lnTo>
                    <a:pt x="2893" y="2399"/>
                  </a:lnTo>
                  <a:lnTo>
                    <a:pt x="2930" y="2440"/>
                  </a:lnTo>
                  <a:lnTo>
                    <a:pt x="2963" y="2484"/>
                  </a:lnTo>
                  <a:lnTo>
                    <a:pt x="2991" y="2532"/>
                  </a:lnTo>
                  <a:lnTo>
                    <a:pt x="3016" y="2583"/>
                  </a:lnTo>
                  <a:lnTo>
                    <a:pt x="3035" y="2635"/>
                  </a:lnTo>
                  <a:lnTo>
                    <a:pt x="3050" y="2691"/>
                  </a:lnTo>
                  <a:lnTo>
                    <a:pt x="3058" y="2748"/>
                  </a:lnTo>
                  <a:lnTo>
                    <a:pt x="3061" y="2807"/>
                  </a:lnTo>
                  <a:lnTo>
                    <a:pt x="3058" y="2866"/>
                  </a:lnTo>
                  <a:lnTo>
                    <a:pt x="3050" y="2923"/>
                  </a:lnTo>
                  <a:lnTo>
                    <a:pt x="3035" y="2979"/>
                  </a:lnTo>
                  <a:lnTo>
                    <a:pt x="3016" y="3032"/>
                  </a:lnTo>
                  <a:lnTo>
                    <a:pt x="2991" y="3082"/>
                  </a:lnTo>
                  <a:lnTo>
                    <a:pt x="2963" y="3129"/>
                  </a:lnTo>
                  <a:lnTo>
                    <a:pt x="2930" y="3173"/>
                  </a:lnTo>
                  <a:lnTo>
                    <a:pt x="2893" y="3214"/>
                  </a:lnTo>
                  <a:lnTo>
                    <a:pt x="2852" y="3252"/>
                  </a:lnTo>
                  <a:lnTo>
                    <a:pt x="2807" y="3284"/>
                  </a:lnTo>
                  <a:lnTo>
                    <a:pt x="2761" y="3314"/>
                  </a:lnTo>
                  <a:lnTo>
                    <a:pt x="2710" y="3338"/>
                  </a:lnTo>
                  <a:lnTo>
                    <a:pt x="2657" y="3357"/>
                  </a:lnTo>
                  <a:lnTo>
                    <a:pt x="2603" y="3371"/>
                  </a:lnTo>
                  <a:lnTo>
                    <a:pt x="2546" y="3380"/>
                  </a:lnTo>
                  <a:lnTo>
                    <a:pt x="2487" y="3383"/>
                  </a:lnTo>
                  <a:lnTo>
                    <a:pt x="2428" y="3380"/>
                  </a:lnTo>
                  <a:lnTo>
                    <a:pt x="2371" y="3371"/>
                  </a:lnTo>
                  <a:lnTo>
                    <a:pt x="2316" y="3357"/>
                  </a:lnTo>
                  <a:lnTo>
                    <a:pt x="2263" y="3338"/>
                  </a:lnTo>
                  <a:lnTo>
                    <a:pt x="2213" y="3314"/>
                  </a:lnTo>
                  <a:lnTo>
                    <a:pt x="2166" y="3284"/>
                  </a:lnTo>
                  <a:lnTo>
                    <a:pt x="2122" y="3252"/>
                  </a:lnTo>
                  <a:lnTo>
                    <a:pt x="2081" y="3214"/>
                  </a:lnTo>
                  <a:lnTo>
                    <a:pt x="2044" y="3173"/>
                  </a:lnTo>
                  <a:lnTo>
                    <a:pt x="2010" y="3129"/>
                  </a:lnTo>
                  <a:lnTo>
                    <a:pt x="1982" y="3082"/>
                  </a:lnTo>
                  <a:lnTo>
                    <a:pt x="1958" y="3032"/>
                  </a:lnTo>
                  <a:lnTo>
                    <a:pt x="1938" y="2979"/>
                  </a:lnTo>
                  <a:lnTo>
                    <a:pt x="1925" y="2923"/>
                  </a:lnTo>
                  <a:lnTo>
                    <a:pt x="1915" y="2866"/>
                  </a:lnTo>
                  <a:lnTo>
                    <a:pt x="1913" y="2807"/>
                  </a:lnTo>
                  <a:lnTo>
                    <a:pt x="1914" y="2761"/>
                  </a:lnTo>
                  <a:lnTo>
                    <a:pt x="1920" y="2716"/>
                  </a:lnTo>
                  <a:lnTo>
                    <a:pt x="1929" y="2672"/>
                  </a:lnTo>
                  <a:lnTo>
                    <a:pt x="1940" y="2629"/>
                  </a:lnTo>
                  <a:lnTo>
                    <a:pt x="1955" y="2588"/>
                  </a:lnTo>
                  <a:lnTo>
                    <a:pt x="1026" y="2046"/>
                  </a:lnTo>
                  <a:lnTo>
                    <a:pt x="989" y="2089"/>
                  </a:lnTo>
                  <a:lnTo>
                    <a:pt x="948" y="2129"/>
                  </a:lnTo>
                  <a:lnTo>
                    <a:pt x="903" y="2164"/>
                  </a:lnTo>
                  <a:lnTo>
                    <a:pt x="855" y="2195"/>
                  </a:lnTo>
                  <a:lnTo>
                    <a:pt x="804" y="2220"/>
                  </a:lnTo>
                  <a:lnTo>
                    <a:pt x="750" y="2241"/>
                  </a:lnTo>
                  <a:lnTo>
                    <a:pt x="694" y="2257"/>
                  </a:lnTo>
                  <a:lnTo>
                    <a:pt x="634" y="2266"/>
                  </a:lnTo>
                  <a:lnTo>
                    <a:pt x="574" y="2270"/>
                  </a:lnTo>
                  <a:lnTo>
                    <a:pt x="515" y="2266"/>
                  </a:lnTo>
                  <a:lnTo>
                    <a:pt x="458" y="2258"/>
                  </a:lnTo>
                  <a:lnTo>
                    <a:pt x="404" y="2243"/>
                  </a:lnTo>
                  <a:lnTo>
                    <a:pt x="351" y="2224"/>
                  </a:lnTo>
                  <a:lnTo>
                    <a:pt x="300" y="2200"/>
                  </a:lnTo>
                  <a:lnTo>
                    <a:pt x="253" y="2171"/>
                  </a:lnTo>
                  <a:lnTo>
                    <a:pt x="209" y="2138"/>
                  </a:lnTo>
                  <a:lnTo>
                    <a:pt x="168" y="2101"/>
                  </a:lnTo>
                  <a:lnTo>
                    <a:pt x="131" y="2060"/>
                  </a:lnTo>
                  <a:lnTo>
                    <a:pt x="98" y="2016"/>
                  </a:lnTo>
                  <a:lnTo>
                    <a:pt x="70" y="1968"/>
                  </a:lnTo>
                  <a:lnTo>
                    <a:pt x="45" y="1918"/>
                  </a:lnTo>
                  <a:lnTo>
                    <a:pt x="26" y="1865"/>
                  </a:lnTo>
                  <a:lnTo>
                    <a:pt x="11" y="1810"/>
                  </a:lnTo>
                  <a:lnTo>
                    <a:pt x="3" y="1752"/>
                  </a:lnTo>
                  <a:lnTo>
                    <a:pt x="0" y="1694"/>
                  </a:lnTo>
                  <a:lnTo>
                    <a:pt x="3" y="1635"/>
                  </a:lnTo>
                  <a:lnTo>
                    <a:pt x="11" y="1577"/>
                  </a:lnTo>
                  <a:lnTo>
                    <a:pt x="26" y="1522"/>
                  </a:lnTo>
                  <a:lnTo>
                    <a:pt x="45" y="1469"/>
                  </a:lnTo>
                  <a:lnTo>
                    <a:pt x="70" y="1418"/>
                  </a:lnTo>
                  <a:lnTo>
                    <a:pt x="98" y="1371"/>
                  </a:lnTo>
                  <a:lnTo>
                    <a:pt x="131" y="1327"/>
                  </a:lnTo>
                  <a:lnTo>
                    <a:pt x="168" y="1286"/>
                  </a:lnTo>
                  <a:lnTo>
                    <a:pt x="209" y="1248"/>
                  </a:lnTo>
                  <a:lnTo>
                    <a:pt x="253" y="1216"/>
                  </a:lnTo>
                  <a:lnTo>
                    <a:pt x="300" y="1187"/>
                  </a:lnTo>
                  <a:lnTo>
                    <a:pt x="351" y="1163"/>
                  </a:lnTo>
                  <a:lnTo>
                    <a:pt x="404" y="1144"/>
                  </a:lnTo>
                  <a:lnTo>
                    <a:pt x="458" y="1129"/>
                  </a:lnTo>
                  <a:lnTo>
                    <a:pt x="515" y="1121"/>
                  </a:lnTo>
                  <a:lnTo>
                    <a:pt x="574" y="1118"/>
                  </a:lnTo>
                  <a:lnTo>
                    <a:pt x="634" y="1121"/>
                  </a:lnTo>
                  <a:lnTo>
                    <a:pt x="693" y="1130"/>
                  </a:lnTo>
                  <a:lnTo>
                    <a:pt x="749" y="1145"/>
                  </a:lnTo>
                  <a:lnTo>
                    <a:pt x="802" y="1166"/>
                  </a:lnTo>
                  <a:lnTo>
                    <a:pt x="853" y="1192"/>
                  </a:lnTo>
                  <a:lnTo>
                    <a:pt x="901" y="1222"/>
                  </a:lnTo>
                  <a:lnTo>
                    <a:pt x="946" y="1258"/>
                  </a:lnTo>
                  <a:lnTo>
                    <a:pt x="988" y="1297"/>
                  </a:lnTo>
                  <a:lnTo>
                    <a:pt x="1026" y="1341"/>
                  </a:lnTo>
                  <a:lnTo>
                    <a:pt x="1955" y="795"/>
                  </a:lnTo>
                  <a:lnTo>
                    <a:pt x="1940" y="754"/>
                  </a:lnTo>
                  <a:lnTo>
                    <a:pt x="1929" y="711"/>
                  </a:lnTo>
                  <a:lnTo>
                    <a:pt x="1920" y="667"/>
                  </a:lnTo>
                  <a:lnTo>
                    <a:pt x="1914" y="622"/>
                  </a:lnTo>
                  <a:lnTo>
                    <a:pt x="1913" y="576"/>
                  </a:lnTo>
                  <a:lnTo>
                    <a:pt x="1915" y="516"/>
                  </a:lnTo>
                  <a:lnTo>
                    <a:pt x="1925" y="460"/>
                  </a:lnTo>
                  <a:lnTo>
                    <a:pt x="1938" y="404"/>
                  </a:lnTo>
                  <a:lnTo>
                    <a:pt x="1958" y="351"/>
                  </a:lnTo>
                  <a:lnTo>
                    <a:pt x="1982" y="301"/>
                  </a:lnTo>
                  <a:lnTo>
                    <a:pt x="2010" y="254"/>
                  </a:lnTo>
                  <a:lnTo>
                    <a:pt x="2044" y="210"/>
                  </a:lnTo>
                  <a:lnTo>
                    <a:pt x="2081" y="169"/>
                  </a:lnTo>
                  <a:lnTo>
                    <a:pt x="2122" y="131"/>
                  </a:lnTo>
                  <a:lnTo>
                    <a:pt x="2166" y="99"/>
                  </a:lnTo>
                  <a:lnTo>
                    <a:pt x="2213" y="69"/>
                  </a:lnTo>
                  <a:lnTo>
                    <a:pt x="2263" y="45"/>
                  </a:lnTo>
                  <a:lnTo>
                    <a:pt x="2316" y="26"/>
                  </a:lnTo>
                  <a:lnTo>
                    <a:pt x="2371" y="12"/>
                  </a:lnTo>
                  <a:lnTo>
                    <a:pt x="2428" y="3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4203940" y="679190"/>
            <a:ext cx="690088" cy="684674"/>
            <a:chOff x="6333788" y="2259934"/>
            <a:chExt cx="1488830" cy="1488831"/>
          </a:xfrm>
        </p:grpSpPr>
        <p:sp>
          <p:nvSpPr>
            <p:cNvPr id="104" name="Oval 103"/>
            <p:cNvSpPr/>
            <p:nvPr/>
          </p:nvSpPr>
          <p:spPr>
            <a:xfrm>
              <a:off x="6333788" y="2259934"/>
              <a:ext cx="1488830" cy="14888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23"/>
            <p:cNvSpPr>
              <a:spLocks noEditPoints="1"/>
            </p:cNvSpPr>
            <p:nvPr/>
          </p:nvSpPr>
          <p:spPr bwMode="auto">
            <a:xfrm>
              <a:off x="6682122" y="2612237"/>
              <a:ext cx="792163" cy="784225"/>
            </a:xfrm>
            <a:custGeom>
              <a:avLst/>
              <a:gdLst>
                <a:gd name="T0" fmla="*/ 1253 w 3493"/>
                <a:gd name="T1" fmla="*/ 3017 h 3458"/>
                <a:gd name="T2" fmla="*/ 822 w 3493"/>
                <a:gd name="T3" fmla="*/ 3017 h 3458"/>
                <a:gd name="T4" fmla="*/ 1561 w 3493"/>
                <a:gd name="T5" fmla="*/ 2344 h 3458"/>
                <a:gd name="T6" fmla="*/ 514 w 3493"/>
                <a:gd name="T7" fmla="*/ 2344 h 3458"/>
                <a:gd name="T8" fmla="*/ 514 w 3493"/>
                <a:gd name="T9" fmla="*/ 2344 h 3458"/>
                <a:gd name="T10" fmla="*/ 1073 w 3493"/>
                <a:gd name="T11" fmla="*/ 3017 h 3458"/>
                <a:gd name="T12" fmla="*/ 1002 w 3493"/>
                <a:gd name="T13" fmla="*/ 3017 h 3458"/>
                <a:gd name="T14" fmla="*/ 141 w 3493"/>
                <a:gd name="T15" fmla="*/ 3110 h 3458"/>
                <a:gd name="T16" fmla="*/ 0 w 3493"/>
                <a:gd name="T17" fmla="*/ 1856 h 3458"/>
                <a:gd name="T18" fmla="*/ 1332 w 3493"/>
                <a:gd name="T19" fmla="*/ 3326 h 3458"/>
                <a:gd name="T20" fmla="*/ 1576 w 3493"/>
                <a:gd name="T21" fmla="*/ 3340 h 3458"/>
                <a:gd name="T22" fmla="*/ 1740 w 3493"/>
                <a:gd name="T23" fmla="*/ 3362 h 3458"/>
                <a:gd name="T24" fmla="*/ 1802 w 3493"/>
                <a:gd name="T25" fmla="*/ 3390 h 3458"/>
                <a:gd name="T26" fmla="*/ 1740 w 3493"/>
                <a:gd name="T27" fmla="*/ 3418 h 3458"/>
                <a:gd name="T28" fmla="*/ 1575 w 3493"/>
                <a:gd name="T29" fmla="*/ 3440 h 3458"/>
                <a:gd name="T30" fmla="*/ 1332 w 3493"/>
                <a:gd name="T31" fmla="*/ 3454 h 3458"/>
                <a:gd name="T32" fmla="*/ 1039 w 3493"/>
                <a:gd name="T33" fmla="*/ 3457 h 3458"/>
                <a:gd name="T34" fmla="*/ 767 w 3493"/>
                <a:gd name="T35" fmla="*/ 3449 h 3458"/>
                <a:gd name="T36" fmla="*/ 559 w 3493"/>
                <a:gd name="T37" fmla="*/ 3429 h 3458"/>
                <a:gd name="T38" fmla="*/ 443 w 3493"/>
                <a:gd name="T39" fmla="*/ 3405 h 3458"/>
                <a:gd name="T40" fmla="*/ 442 w 3493"/>
                <a:gd name="T41" fmla="*/ 3376 h 3458"/>
                <a:gd name="T42" fmla="*/ 554 w 3493"/>
                <a:gd name="T43" fmla="*/ 3351 h 3458"/>
                <a:gd name="T44" fmla="*/ 755 w 3493"/>
                <a:gd name="T45" fmla="*/ 3332 h 3458"/>
                <a:gd name="T46" fmla="*/ 0 w 3493"/>
                <a:gd name="T47" fmla="*/ 1856 h 3458"/>
                <a:gd name="T48" fmla="*/ 2704 w 3493"/>
                <a:gd name="T49" fmla="*/ 1532 h 3458"/>
                <a:gd name="T50" fmla="*/ 2984 w 3493"/>
                <a:gd name="T51" fmla="*/ 1625 h 3458"/>
                <a:gd name="T52" fmla="*/ 3217 w 3493"/>
                <a:gd name="T53" fmla="*/ 1796 h 3458"/>
                <a:gd name="T54" fmla="*/ 3388 w 3493"/>
                <a:gd name="T55" fmla="*/ 2029 h 3458"/>
                <a:gd name="T56" fmla="*/ 3480 w 3493"/>
                <a:gd name="T57" fmla="*/ 2308 h 3458"/>
                <a:gd name="T58" fmla="*/ 3487 w 3493"/>
                <a:gd name="T59" fmla="*/ 3223 h 3458"/>
                <a:gd name="T60" fmla="*/ 3402 w 3493"/>
                <a:gd name="T61" fmla="*/ 3265 h 3458"/>
                <a:gd name="T62" fmla="*/ 3278 w 3493"/>
                <a:gd name="T63" fmla="*/ 3313 h 3458"/>
                <a:gd name="T64" fmla="*/ 3070 w 3493"/>
                <a:gd name="T65" fmla="*/ 3373 h 3458"/>
                <a:gd name="T66" fmla="*/ 2784 w 3493"/>
                <a:gd name="T67" fmla="*/ 3427 h 3458"/>
                <a:gd name="T68" fmla="*/ 2423 w 3493"/>
                <a:gd name="T69" fmla="*/ 3456 h 3458"/>
                <a:gd name="T70" fmla="*/ 2006 w 3493"/>
                <a:gd name="T71" fmla="*/ 3444 h 3458"/>
                <a:gd name="T72" fmla="*/ 1905 w 3493"/>
                <a:gd name="T73" fmla="*/ 3390 h 3458"/>
                <a:gd name="T74" fmla="*/ 1897 w 3493"/>
                <a:gd name="T75" fmla="*/ 3348 h 3458"/>
                <a:gd name="T76" fmla="*/ 1842 w 3493"/>
                <a:gd name="T77" fmla="*/ 3311 h 3458"/>
                <a:gd name="T78" fmla="*/ 2250 w 3493"/>
                <a:gd name="T79" fmla="*/ 1788 h 3458"/>
                <a:gd name="T80" fmla="*/ 1439 w 3493"/>
                <a:gd name="T81" fmla="*/ 1657 h 3458"/>
                <a:gd name="T82" fmla="*/ 1705 w 3493"/>
                <a:gd name="T83" fmla="*/ 1547 h 3458"/>
                <a:gd name="T84" fmla="*/ 2240 w 3493"/>
                <a:gd name="T85" fmla="*/ 0 h 3458"/>
                <a:gd name="T86" fmla="*/ 2510 w 3493"/>
                <a:gd name="T87" fmla="*/ 51 h 3458"/>
                <a:gd name="T88" fmla="*/ 2736 w 3493"/>
                <a:gd name="T89" fmla="*/ 192 h 3458"/>
                <a:gd name="T90" fmla="*/ 2896 w 3493"/>
                <a:gd name="T91" fmla="*/ 403 h 3458"/>
                <a:gd name="T92" fmla="*/ 2972 w 3493"/>
                <a:gd name="T93" fmla="*/ 664 h 3458"/>
                <a:gd name="T94" fmla="*/ 2945 w 3493"/>
                <a:gd name="T95" fmla="*/ 941 h 3458"/>
                <a:gd name="T96" fmla="*/ 2826 w 3493"/>
                <a:gd name="T97" fmla="*/ 1179 h 3458"/>
                <a:gd name="T98" fmla="*/ 2630 w 3493"/>
                <a:gd name="T99" fmla="*/ 1358 h 3458"/>
                <a:gd name="T100" fmla="*/ 2380 w 3493"/>
                <a:gd name="T101" fmla="*/ 1456 h 3458"/>
                <a:gd name="T102" fmla="*/ 2101 w 3493"/>
                <a:gd name="T103" fmla="*/ 1456 h 3458"/>
                <a:gd name="T104" fmla="*/ 1851 w 3493"/>
                <a:gd name="T105" fmla="*/ 1358 h 3458"/>
                <a:gd name="T106" fmla="*/ 1655 w 3493"/>
                <a:gd name="T107" fmla="*/ 1179 h 3458"/>
                <a:gd name="T108" fmla="*/ 1534 w 3493"/>
                <a:gd name="T109" fmla="*/ 941 h 3458"/>
                <a:gd name="T110" fmla="*/ 1508 w 3493"/>
                <a:gd name="T111" fmla="*/ 664 h 3458"/>
                <a:gd name="T112" fmla="*/ 1584 w 3493"/>
                <a:gd name="T113" fmla="*/ 403 h 3458"/>
                <a:gd name="T114" fmla="*/ 1745 w 3493"/>
                <a:gd name="T115" fmla="*/ 192 h 3458"/>
                <a:gd name="T116" fmla="*/ 1969 w 3493"/>
                <a:gd name="T117" fmla="*/ 51 h 3458"/>
                <a:gd name="T118" fmla="*/ 2240 w 3493"/>
                <a:gd name="T119" fmla="*/ 0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93" h="3458">
                  <a:moveTo>
                    <a:pt x="1253" y="2489"/>
                  </a:moveTo>
                  <a:lnTo>
                    <a:pt x="1376" y="2489"/>
                  </a:lnTo>
                  <a:lnTo>
                    <a:pt x="1376" y="3017"/>
                  </a:lnTo>
                  <a:lnTo>
                    <a:pt x="1253" y="3017"/>
                  </a:lnTo>
                  <a:lnTo>
                    <a:pt x="1253" y="2489"/>
                  </a:lnTo>
                  <a:close/>
                  <a:moveTo>
                    <a:pt x="699" y="2489"/>
                  </a:moveTo>
                  <a:lnTo>
                    <a:pt x="822" y="2489"/>
                  </a:lnTo>
                  <a:lnTo>
                    <a:pt x="822" y="3017"/>
                  </a:lnTo>
                  <a:lnTo>
                    <a:pt x="699" y="3017"/>
                  </a:lnTo>
                  <a:lnTo>
                    <a:pt x="699" y="2489"/>
                  </a:lnTo>
                  <a:close/>
                  <a:moveTo>
                    <a:pt x="1438" y="2344"/>
                  </a:moveTo>
                  <a:lnTo>
                    <a:pt x="1561" y="2344"/>
                  </a:lnTo>
                  <a:lnTo>
                    <a:pt x="1561" y="3017"/>
                  </a:lnTo>
                  <a:lnTo>
                    <a:pt x="1438" y="3017"/>
                  </a:lnTo>
                  <a:lnTo>
                    <a:pt x="1438" y="2344"/>
                  </a:lnTo>
                  <a:close/>
                  <a:moveTo>
                    <a:pt x="514" y="2344"/>
                  </a:moveTo>
                  <a:lnTo>
                    <a:pt x="637" y="2344"/>
                  </a:lnTo>
                  <a:lnTo>
                    <a:pt x="637" y="3017"/>
                  </a:lnTo>
                  <a:lnTo>
                    <a:pt x="514" y="3017"/>
                  </a:lnTo>
                  <a:lnTo>
                    <a:pt x="514" y="2344"/>
                  </a:lnTo>
                  <a:close/>
                  <a:moveTo>
                    <a:pt x="1073" y="2249"/>
                  </a:moveTo>
                  <a:lnTo>
                    <a:pt x="1197" y="2249"/>
                  </a:lnTo>
                  <a:lnTo>
                    <a:pt x="1197" y="3017"/>
                  </a:lnTo>
                  <a:lnTo>
                    <a:pt x="1073" y="3017"/>
                  </a:lnTo>
                  <a:lnTo>
                    <a:pt x="1073" y="2249"/>
                  </a:lnTo>
                  <a:close/>
                  <a:moveTo>
                    <a:pt x="879" y="2154"/>
                  </a:moveTo>
                  <a:lnTo>
                    <a:pt x="1002" y="2154"/>
                  </a:lnTo>
                  <a:lnTo>
                    <a:pt x="1002" y="3017"/>
                  </a:lnTo>
                  <a:lnTo>
                    <a:pt x="879" y="3017"/>
                  </a:lnTo>
                  <a:lnTo>
                    <a:pt x="879" y="2154"/>
                  </a:lnTo>
                  <a:close/>
                  <a:moveTo>
                    <a:pt x="141" y="1962"/>
                  </a:moveTo>
                  <a:lnTo>
                    <a:pt x="141" y="3110"/>
                  </a:lnTo>
                  <a:lnTo>
                    <a:pt x="2007" y="3110"/>
                  </a:lnTo>
                  <a:lnTo>
                    <a:pt x="2007" y="1962"/>
                  </a:lnTo>
                  <a:lnTo>
                    <a:pt x="141" y="1962"/>
                  </a:lnTo>
                  <a:close/>
                  <a:moveTo>
                    <a:pt x="0" y="1856"/>
                  </a:moveTo>
                  <a:lnTo>
                    <a:pt x="2148" y="1856"/>
                  </a:lnTo>
                  <a:lnTo>
                    <a:pt x="2148" y="3227"/>
                  </a:lnTo>
                  <a:lnTo>
                    <a:pt x="1332" y="3227"/>
                  </a:lnTo>
                  <a:lnTo>
                    <a:pt x="1332" y="3326"/>
                  </a:lnTo>
                  <a:lnTo>
                    <a:pt x="1399" y="3329"/>
                  </a:lnTo>
                  <a:lnTo>
                    <a:pt x="1463" y="3332"/>
                  </a:lnTo>
                  <a:lnTo>
                    <a:pt x="1521" y="3335"/>
                  </a:lnTo>
                  <a:lnTo>
                    <a:pt x="1576" y="3340"/>
                  </a:lnTo>
                  <a:lnTo>
                    <a:pt x="1625" y="3345"/>
                  </a:lnTo>
                  <a:lnTo>
                    <a:pt x="1670" y="3350"/>
                  </a:lnTo>
                  <a:lnTo>
                    <a:pt x="1708" y="3356"/>
                  </a:lnTo>
                  <a:lnTo>
                    <a:pt x="1740" y="3362"/>
                  </a:lnTo>
                  <a:lnTo>
                    <a:pt x="1767" y="3369"/>
                  </a:lnTo>
                  <a:lnTo>
                    <a:pt x="1786" y="3375"/>
                  </a:lnTo>
                  <a:lnTo>
                    <a:pt x="1798" y="3382"/>
                  </a:lnTo>
                  <a:lnTo>
                    <a:pt x="1802" y="3390"/>
                  </a:lnTo>
                  <a:lnTo>
                    <a:pt x="1798" y="3397"/>
                  </a:lnTo>
                  <a:lnTo>
                    <a:pt x="1786" y="3405"/>
                  </a:lnTo>
                  <a:lnTo>
                    <a:pt x="1767" y="3411"/>
                  </a:lnTo>
                  <a:lnTo>
                    <a:pt x="1740" y="3418"/>
                  </a:lnTo>
                  <a:lnTo>
                    <a:pt x="1708" y="3424"/>
                  </a:lnTo>
                  <a:lnTo>
                    <a:pt x="1670" y="3429"/>
                  </a:lnTo>
                  <a:lnTo>
                    <a:pt x="1625" y="3435"/>
                  </a:lnTo>
                  <a:lnTo>
                    <a:pt x="1575" y="3440"/>
                  </a:lnTo>
                  <a:lnTo>
                    <a:pt x="1520" y="3444"/>
                  </a:lnTo>
                  <a:lnTo>
                    <a:pt x="1461" y="3449"/>
                  </a:lnTo>
                  <a:lnTo>
                    <a:pt x="1398" y="3452"/>
                  </a:lnTo>
                  <a:lnTo>
                    <a:pt x="1332" y="3454"/>
                  </a:lnTo>
                  <a:lnTo>
                    <a:pt x="1262" y="3456"/>
                  </a:lnTo>
                  <a:lnTo>
                    <a:pt x="1189" y="3457"/>
                  </a:lnTo>
                  <a:lnTo>
                    <a:pt x="1114" y="3457"/>
                  </a:lnTo>
                  <a:lnTo>
                    <a:pt x="1039" y="3457"/>
                  </a:lnTo>
                  <a:lnTo>
                    <a:pt x="966" y="3456"/>
                  </a:lnTo>
                  <a:lnTo>
                    <a:pt x="897" y="3454"/>
                  </a:lnTo>
                  <a:lnTo>
                    <a:pt x="830" y="3452"/>
                  </a:lnTo>
                  <a:lnTo>
                    <a:pt x="767" y="3449"/>
                  </a:lnTo>
                  <a:lnTo>
                    <a:pt x="708" y="3444"/>
                  </a:lnTo>
                  <a:lnTo>
                    <a:pt x="653" y="3440"/>
                  </a:lnTo>
                  <a:lnTo>
                    <a:pt x="604" y="3435"/>
                  </a:lnTo>
                  <a:lnTo>
                    <a:pt x="559" y="3429"/>
                  </a:lnTo>
                  <a:lnTo>
                    <a:pt x="521" y="3424"/>
                  </a:lnTo>
                  <a:lnTo>
                    <a:pt x="488" y="3418"/>
                  </a:lnTo>
                  <a:lnTo>
                    <a:pt x="462" y="3411"/>
                  </a:lnTo>
                  <a:lnTo>
                    <a:pt x="443" y="3405"/>
                  </a:lnTo>
                  <a:lnTo>
                    <a:pt x="431" y="3397"/>
                  </a:lnTo>
                  <a:lnTo>
                    <a:pt x="427" y="3390"/>
                  </a:lnTo>
                  <a:lnTo>
                    <a:pt x="430" y="3382"/>
                  </a:lnTo>
                  <a:lnTo>
                    <a:pt x="442" y="3376"/>
                  </a:lnTo>
                  <a:lnTo>
                    <a:pt x="460" y="3370"/>
                  </a:lnTo>
                  <a:lnTo>
                    <a:pt x="485" y="3363"/>
                  </a:lnTo>
                  <a:lnTo>
                    <a:pt x="516" y="3357"/>
                  </a:lnTo>
                  <a:lnTo>
                    <a:pt x="554" y="3351"/>
                  </a:lnTo>
                  <a:lnTo>
                    <a:pt x="597" y="3346"/>
                  </a:lnTo>
                  <a:lnTo>
                    <a:pt x="645" y="3341"/>
                  </a:lnTo>
                  <a:lnTo>
                    <a:pt x="697" y="3336"/>
                  </a:lnTo>
                  <a:lnTo>
                    <a:pt x="755" y="3332"/>
                  </a:lnTo>
                  <a:lnTo>
                    <a:pt x="816" y="3329"/>
                  </a:lnTo>
                  <a:lnTo>
                    <a:pt x="816" y="3227"/>
                  </a:lnTo>
                  <a:lnTo>
                    <a:pt x="0" y="3227"/>
                  </a:lnTo>
                  <a:lnTo>
                    <a:pt x="0" y="1856"/>
                  </a:lnTo>
                  <a:close/>
                  <a:moveTo>
                    <a:pt x="1929" y="1520"/>
                  </a:moveTo>
                  <a:lnTo>
                    <a:pt x="2552" y="1520"/>
                  </a:lnTo>
                  <a:lnTo>
                    <a:pt x="2629" y="1522"/>
                  </a:lnTo>
                  <a:lnTo>
                    <a:pt x="2704" y="1532"/>
                  </a:lnTo>
                  <a:lnTo>
                    <a:pt x="2777" y="1547"/>
                  </a:lnTo>
                  <a:lnTo>
                    <a:pt x="2849" y="1568"/>
                  </a:lnTo>
                  <a:lnTo>
                    <a:pt x="2918" y="1594"/>
                  </a:lnTo>
                  <a:lnTo>
                    <a:pt x="2984" y="1625"/>
                  </a:lnTo>
                  <a:lnTo>
                    <a:pt x="3047" y="1661"/>
                  </a:lnTo>
                  <a:lnTo>
                    <a:pt x="3107" y="1702"/>
                  </a:lnTo>
                  <a:lnTo>
                    <a:pt x="3163" y="1747"/>
                  </a:lnTo>
                  <a:lnTo>
                    <a:pt x="3217" y="1796"/>
                  </a:lnTo>
                  <a:lnTo>
                    <a:pt x="3266" y="1848"/>
                  </a:lnTo>
                  <a:lnTo>
                    <a:pt x="3311" y="1905"/>
                  </a:lnTo>
                  <a:lnTo>
                    <a:pt x="3352" y="1965"/>
                  </a:lnTo>
                  <a:lnTo>
                    <a:pt x="3388" y="2029"/>
                  </a:lnTo>
                  <a:lnTo>
                    <a:pt x="3419" y="2094"/>
                  </a:lnTo>
                  <a:lnTo>
                    <a:pt x="3445" y="2164"/>
                  </a:lnTo>
                  <a:lnTo>
                    <a:pt x="3465" y="2234"/>
                  </a:lnTo>
                  <a:lnTo>
                    <a:pt x="3480" y="2308"/>
                  </a:lnTo>
                  <a:lnTo>
                    <a:pt x="3490" y="2384"/>
                  </a:lnTo>
                  <a:lnTo>
                    <a:pt x="3493" y="2461"/>
                  </a:lnTo>
                  <a:lnTo>
                    <a:pt x="3493" y="3223"/>
                  </a:lnTo>
                  <a:lnTo>
                    <a:pt x="3487" y="3223"/>
                  </a:lnTo>
                  <a:lnTo>
                    <a:pt x="3438" y="3248"/>
                  </a:lnTo>
                  <a:lnTo>
                    <a:pt x="3432" y="3251"/>
                  </a:lnTo>
                  <a:lnTo>
                    <a:pt x="3420" y="3257"/>
                  </a:lnTo>
                  <a:lnTo>
                    <a:pt x="3402" y="3265"/>
                  </a:lnTo>
                  <a:lnTo>
                    <a:pt x="3379" y="3274"/>
                  </a:lnTo>
                  <a:lnTo>
                    <a:pt x="3351" y="3286"/>
                  </a:lnTo>
                  <a:lnTo>
                    <a:pt x="3316" y="3299"/>
                  </a:lnTo>
                  <a:lnTo>
                    <a:pt x="3278" y="3313"/>
                  </a:lnTo>
                  <a:lnTo>
                    <a:pt x="3234" y="3328"/>
                  </a:lnTo>
                  <a:lnTo>
                    <a:pt x="3184" y="3343"/>
                  </a:lnTo>
                  <a:lnTo>
                    <a:pt x="3129" y="3358"/>
                  </a:lnTo>
                  <a:lnTo>
                    <a:pt x="3070" y="3373"/>
                  </a:lnTo>
                  <a:lnTo>
                    <a:pt x="3006" y="3388"/>
                  </a:lnTo>
                  <a:lnTo>
                    <a:pt x="2937" y="3402"/>
                  </a:lnTo>
                  <a:lnTo>
                    <a:pt x="2863" y="3415"/>
                  </a:lnTo>
                  <a:lnTo>
                    <a:pt x="2784" y="3427"/>
                  </a:lnTo>
                  <a:lnTo>
                    <a:pt x="2701" y="3437"/>
                  </a:lnTo>
                  <a:lnTo>
                    <a:pt x="2613" y="3446"/>
                  </a:lnTo>
                  <a:lnTo>
                    <a:pt x="2520" y="3452"/>
                  </a:lnTo>
                  <a:lnTo>
                    <a:pt x="2423" y="3456"/>
                  </a:lnTo>
                  <a:lnTo>
                    <a:pt x="2321" y="3458"/>
                  </a:lnTo>
                  <a:lnTo>
                    <a:pt x="2221" y="3456"/>
                  </a:lnTo>
                  <a:lnTo>
                    <a:pt x="2115" y="3452"/>
                  </a:lnTo>
                  <a:lnTo>
                    <a:pt x="2006" y="3444"/>
                  </a:lnTo>
                  <a:lnTo>
                    <a:pt x="1893" y="3434"/>
                  </a:lnTo>
                  <a:lnTo>
                    <a:pt x="1902" y="3419"/>
                  </a:lnTo>
                  <a:lnTo>
                    <a:pt x="1904" y="3404"/>
                  </a:lnTo>
                  <a:lnTo>
                    <a:pt x="1905" y="3390"/>
                  </a:lnTo>
                  <a:lnTo>
                    <a:pt x="1905" y="3379"/>
                  </a:lnTo>
                  <a:lnTo>
                    <a:pt x="1904" y="3370"/>
                  </a:lnTo>
                  <a:lnTo>
                    <a:pt x="1902" y="3359"/>
                  </a:lnTo>
                  <a:lnTo>
                    <a:pt x="1897" y="3348"/>
                  </a:lnTo>
                  <a:lnTo>
                    <a:pt x="1890" y="3339"/>
                  </a:lnTo>
                  <a:lnTo>
                    <a:pt x="1878" y="3329"/>
                  </a:lnTo>
                  <a:lnTo>
                    <a:pt x="1863" y="3319"/>
                  </a:lnTo>
                  <a:lnTo>
                    <a:pt x="1842" y="3311"/>
                  </a:lnTo>
                  <a:lnTo>
                    <a:pt x="1816" y="3302"/>
                  </a:lnTo>
                  <a:lnTo>
                    <a:pt x="1783" y="3295"/>
                  </a:lnTo>
                  <a:lnTo>
                    <a:pt x="2250" y="3295"/>
                  </a:lnTo>
                  <a:lnTo>
                    <a:pt x="2250" y="1788"/>
                  </a:lnTo>
                  <a:lnTo>
                    <a:pt x="1271" y="1788"/>
                  </a:lnTo>
                  <a:lnTo>
                    <a:pt x="1324" y="1740"/>
                  </a:lnTo>
                  <a:lnTo>
                    <a:pt x="1380" y="1696"/>
                  </a:lnTo>
                  <a:lnTo>
                    <a:pt x="1439" y="1657"/>
                  </a:lnTo>
                  <a:lnTo>
                    <a:pt x="1502" y="1622"/>
                  </a:lnTo>
                  <a:lnTo>
                    <a:pt x="1567" y="1592"/>
                  </a:lnTo>
                  <a:lnTo>
                    <a:pt x="1636" y="1566"/>
                  </a:lnTo>
                  <a:lnTo>
                    <a:pt x="1705" y="1547"/>
                  </a:lnTo>
                  <a:lnTo>
                    <a:pt x="1778" y="1532"/>
                  </a:lnTo>
                  <a:lnTo>
                    <a:pt x="1853" y="1522"/>
                  </a:lnTo>
                  <a:lnTo>
                    <a:pt x="1929" y="1520"/>
                  </a:lnTo>
                  <a:close/>
                  <a:moveTo>
                    <a:pt x="2240" y="0"/>
                  </a:moveTo>
                  <a:lnTo>
                    <a:pt x="2310" y="3"/>
                  </a:lnTo>
                  <a:lnTo>
                    <a:pt x="2380" y="13"/>
                  </a:lnTo>
                  <a:lnTo>
                    <a:pt x="2446" y="29"/>
                  </a:lnTo>
                  <a:lnTo>
                    <a:pt x="2510" y="51"/>
                  </a:lnTo>
                  <a:lnTo>
                    <a:pt x="2572" y="79"/>
                  </a:lnTo>
                  <a:lnTo>
                    <a:pt x="2630" y="112"/>
                  </a:lnTo>
                  <a:lnTo>
                    <a:pt x="2684" y="150"/>
                  </a:lnTo>
                  <a:lnTo>
                    <a:pt x="2736" y="192"/>
                  </a:lnTo>
                  <a:lnTo>
                    <a:pt x="2783" y="239"/>
                  </a:lnTo>
                  <a:lnTo>
                    <a:pt x="2826" y="290"/>
                  </a:lnTo>
                  <a:lnTo>
                    <a:pt x="2863" y="345"/>
                  </a:lnTo>
                  <a:lnTo>
                    <a:pt x="2896" y="403"/>
                  </a:lnTo>
                  <a:lnTo>
                    <a:pt x="2924" y="464"/>
                  </a:lnTo>
                  <a:lnTo>
                    <a:pt x="2945" y="528"/>
                  </a:lnTo>
                  <a:lnTo>
                    <a:pt x="2961" y="595"/>
                  </a:lnTo>
                  <a:lnTo>
                    <a:pt x="2972" y="664"/>
                  </a:lnTo>
                  <a:lnTo>
                    <a:pt x="2975" y="734"/>
                  </a:lnTo>
                  <a:lnTo>
                    <a:pt x="2972" y="806"/>
                  </a:lnTo>
                  <a:lnTo>
                    <a:pt x="2961" y="874"/>
                  </a:lnTo>
                  <a:lnTo>
                    <a:pt x="2945" y="941"/>
                  </a:lnTo>
                  <a:lnTo>
                    <a:pt x="2924" y="1005"/>
                  </a:lnTo>
                  <a:lnTo>
                    <a:pt x="2896" y="1067"/>
                  </a:lnTo>
                  <a:lnTo>
                    <a:pt x="2863" y="1125"/>
                  </a:lnTo>
                  <a:lnTo>
                    <a:pt x="2826" y="1179"/>
                  </a:lnTo>
                  <a:lnTo>
                    <a:pt x="2783" y="1230"/>
                  </a:lnTo>
                  <a:lnTo>
                    <a:pt x="2736" y="1277"/>
                  </a:lnTo>
                  <a:lnTo>
                    <a:pt x="2684" y="1320"/>
                  </a:lnTo>
                  <a:lnTo>
                    <a:pt x="2630" y="1358"/>
                  </a:lnTo>
                  <a:lnTo>
                    <a:pt x="2572" y="1391"/>
                  </a:lnTo>
                  <a:lnTo>
                    <a:pt x="2510" y="1419"/>
                  </a:lnTo>
                  <a:lnTo>
                    <a:pt x="2446" y="1440"/>
                  </a:lnTo>
                  <a:lnTo>
                    <a:pt x="2380" y="1456"/>
                  </a:lnTo>
                  <a:lnTo>
                    <a:pt x="2310" y="1467"/>
                  </a:lnTo>
                  <a:lnTo>
                    <a:pt x="2240" y="1470"/>
                  </a:lnTo>
                  <a:lnTo>
                    <a:pt x="2169" y="1467"/>
                  </a:lnTo>
                  <a:lnTo>
                    <a:pt x="2101" y="1456"/>
                  </a:lnTo>
                  <a:lnTo>
                    <a:pt x="2033" y="1440"/>
                  </a:lnTo>
                  <a:lnTo>
                    <a:pt x="1969" y="1419"/>
                  </a:lnTo>
                  <a:lnTo>
                    <a:pt x="1908" y="1391"/>
                  </a:lnTo>
                  <a:lnTo>
                    <a:pt x="1851" y="1358"/>
                  </a:lnTo>
                  <a:lnTo>
                    <a:pt x="1795" y="1320"/>
                  </a:lnTo>
                  <a:lnTo>
                    <a:pt x="1745" y="1277"/>
                  </a:lnTo>
                  <a:lnTo>
                    <a:pt x="1698" y="1230"/>
                  </a:lnTo>
                  <a:lnTo>
                    <a:pt x="1655" y="1179"/>
                  </a:lnTo>
                  <a:lnTo>
                    <a:pt x="1618" y="1125"/>
                  </a:lnTo>
                  <a:lnTo>
                    <a:pt x="1584" y="1067"/>
                  </a:lnTo>
                  <a:lnTo>
                    <a:pt x="1557" y="1005"/>
                  </a:lnTo>
                  <a:lnTo>
                    <a:pt x="1534" y="941"/>
                  </a:lnTo>
                  <a:lnTo>
                    <a:pt x="1518" y="874"/>
                  </a:lnTo>
                  <a:lnTo>
                    <a:pt x="1508" y="806"/>
                  </a:lnTo>
                  <a:lnTo>
                    <a:pt x="1505" y="734"/>
                  </a:lnTo>
                  <a:lnTo>
                    <a:pt x="1508" y="664"/>
                  </a:lnTo>
                  <a:lnTo>
                    <a:pt x="1518" y="595"/>
                  </a:lnTo>
                  <a:lnTo>
                    <a:pt x="1534" y="528"/>
                  </a:lnTo>
                  <a:lnTo>
                    <a:pt x="1557" y="464"/>
                  </a:lnTo>
                  <a:lnTo>
                    <a:pt x="1584" y="403"/>
                  </a:lnTo>
                  <a:lnTo>
                    <a:pt x="1618" y="345"/>
                  </a:lnTo>
                  <a:lnTo>
                    <a:pt x="1655" y="290"/>
                  </a:lnTo>
                  <a:lnTo>
                    <a:pt x="1698" y="239"/>
                  </a:lnTo>
                  <a:lnTo>
                    <a:pt x="1745" y="192"/>
                  </a:lnTo>
                  <a:lnTo>
                    <a:pt x="1795" y="150"/>
                  </a:lnTo>
                  <a:lnTo>
                    <a:pt x="1851" y="112"/>
                  </a:lnTo>
                  <a:lnTo>
                    <a:pt x="1908" y="79"/>
                  </a:lnTo>
                  <a:lnTo>
                    <a:pt x="1969" y="51"/>
                  </a:lnTo>
                  <a:lnTo>
                    <a:pt x="2033" y="29"/>
                  </a:lnTo>
                  <a:lnTo>
                    <a:pt x="2101" y="13"/>
                  </a:lnTo>
                  <a:lnTo>
                    <a:pt x="2169" y="3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659528" y="679366"/>
            <a:ext cx="690088" cy="684674"/>
            <a:chOff x="8197738" y="2260161"/>
            <a:chExt cx="1488830" cy="1488831"/>
          </a:xfrm>
        </p:grpSpPr>
        <p:sp>
          <p:nvSpPr>
            <p:cNvPr id="107" name="Oval 106"/>
            <p:cNvSpPr/>
            <p:nvPr/>
          </p:nvSpPr>
          <p:spPr>
            <a:xfrm>
              <a:off x="8197738" y="2260161"/>
              <a:ext cx="1488830" cy="14888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8" name="Group 26"/>
            <p:cNvGrpSpPr>
              <a:grpSpLocks noChangeAspect="1"/>
            </p:cNvGrpSpPr>
            <p:nvPr/>
          </p:nvGrpSpPr>
          <p:grpSpPr bwMode="auto">
            <a:xfrm>
              <a:off x="8446059" y="2637179"/>
              <a:ext cx="992188" cy="765175"/>
              <a:chOff x="1774" y="417"/>
              <a:chExt cx="625" cy="482"/>
            </a:xfrm>
            <a:solidFill>
              <a:schemeClr val="bg1"/>
            </a:solidFill>
          </p:grpSpPr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2041" y="556"/>
                <a:ext cx="92" cy="44"/>
              </a:xfrm>
              <a:custGeom>
                <a:avLst/>
                <a:gdLst>
                  <a:gd name="T0" fmla="*/ 106 w 551"/>
                  <a:gd name="T1" fmla="*/ 0 h 265"/>
                  <a:gd name="T2" fmla="*/ 446 w 551"/>
                  <a:gd name="T3" fmla="*/ 0 h 265"/>
                  <a:gd name="T4" fmla="*/ 500 w 551"/>
                  <a:gd name="T5" fmla="*/ 2 h 265"/>
                  <a:gd name="T6" fmla="*/ 551 w 551"/>
                  <a:gd name="T7" fmla="*/ 10 h 265"/>
                  <a:gd name="T8" fmla="*/ 525 w 551"/>
                  <a:gd name="T9" fmla="*/ 53 h 265"/>
                  <a:gd name="T10" fmla="*/ 502 w 551"/>
                  <a:gd name="T11" fmla="*/ 98 h 265"/>
                  <a:gd name="T12" fmla="*/ 486 w 551"/>
                  <a:gd name="T13" fmla="*/ 145 h 265"/>
                  <a:gd name="T14" fmla="*/ 475 w 551"/>
                  <a:gd name="T15" fmla="*/ 196 h 265"/>
                  <a:gd name="T16" fmla="*/ 469 w 551"/>
                  <a:gd name="T17" fmla="*/ 248 h 265"/>
                  <a:gd name="T18" fmla="*/ 428 w 551"/>
                  <a:gd name="T19" fmla="*/ 232 h 265"/>
                  <a:gd name="T20" fmla="*/ 384 w 551"/>
                  <a:gd name="T21" fmla="*/ 220 h 265"/>
                  <a:gd name="T22" fmla="*/ 341 w 551"/>
                  <a:gd name="T23" fmla="*/ 213 h 265"/>
                  <a:gd name="T24" fmla="*/ 295 w 551"/>
                  <a:gd name="T25" fmla="*/ 211 h 265"/>
                  <a:gd name="T26" fmla="*/ 238 w 551"/>
                  <a:gd name="T27" fmla="*/ 215 h 265"/>
                  <a:gd name="T28" fmla="*/ 184 w 551"/>
                  <a:gd name="T29" fmla="*/ 225 h 265"/>
                  <a:gd name="T30" fmla="*/ 132 w 551"/>
                  <a:gd name="T31" fmla="*/ 242 h 265"/>
                  <a:gd name="T32" fmla="*/ 83 w 551"/>
                  <a:gd name="T33" fmla="*/ 265 h 265"/>
                  <a:gd name="T34" fmla="*/ 80 w 551"/>
                  <a:gd name="T35" fmla="*/ 209 h 265"/>
                  <a:gd name="T36" fmla="*/ 69 w 551"/>
                  <a:gd name="T37" fmla="*/ 156 h 265"/>
                  <a:gd name="T38" fmla="*/ 52 w 551"/>
                  <a:gd name="T39" fmla="*/ 104 h 265"/>
                  <a:gd name="T40" fmla="*/ 29 w 551"/>
                  <a:gd name="T41" fmla="*/ 55 h 265"/>
                  <a:gd name="T42" fmla="*/ 0 w 551"/>
                  <a:gd name="T43" fmla="*/ 10 h 265"/>
                  <a:gd name="T44" fmla="*/ 52 w 551"/>
                  <a:gd name="T45" fmla="*/ 2 h 265"/>
                  <a:gd name="T46" fmla="*/ 106 w 551"/>
                  <a:gd name="T47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51" h="265">
                    <a:moveTo>
                      <a:pt x="106" y="0"/>
                    </a:moveTo>
                    <a:lnTo>
                      <a:pt x="446" y="0"/>
                    </a:lnTo>
                    <a:lnTo>
                      <a:pt x="500" y="2"/>
                    </a:lnTo>
                    <a:lnTo>
                      <a:pt x="551" y="10"/>
                    </a:lnTo>
                    <a:lnTo>
                      <a:pt x="525" y="53"/>
                    </a:lnTo>
                    <a:lnTo>
                      <a:pt x="502" y="98"/>
                    </a:lnTo>
                    <a:lnTo>
                      <a:pt x="486" y="145"/>
                    </a:lnTo>
                    <a:lnTo>
                      <a:pt x="475" y="196"/>
                    </a:lnTo>
                    <a:lnTo>
                      <a:pt x="469" y="248"/>
                    </a:lnTo>
                    <a:lnTo>
                      <a:pt x="428" y="232"/>
                    </a:lnTo>
                    <a:lnTo>
                      <a:pt x="384" y="220"/>
                    </a:lnTo>
                    <a:lnTo>
                      <a:pt x="341" y="213"/>
                    </a:lnTo>
                    <a:lnTo>
                      <a:pt x="295" y="211"/>
                    </a:lnTo>
                    <a:lnTo>
                      <a:pt x="238" y="215"/>
                    </a:lnTo>
                    <a:lnTo>
                      <a:pt x="184" y="225"/>
                    </a:lnTo>
                    <a:lnTo>
                      <a:pt x="132" y="242"/>
                    </a:lnTo>
                    <a:lnTo>
                      <a:pt x="83" y="265"/>
                    </a:lnTo>
                    <a:lnTo>
                      <a:pt x="80" y="209"/>
                    </a:lnTo>
                    <a:lnTo>
                      <a:pt x="69" y="156"/>
                    </a:lnTo>
                    <a:lnTo>
                      <a:pt x="52" y="104"/>
                    </a:lnTo>
                    <a:lnTo>
                      <a:pt x="29" y="55"/>
                    </a:lnTo>
                    <a:lnTo>
                      <a:pt x="0" y="10"/>
                    </a:lnTo>
                    <a:lnTo>
                      <a:pt x="52" y="2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2020" y="417"/>
                <a:ext cx="134" cy="135"/>
              </a:xfrm>
              <a:custGeom>
                <a:avLst/>
                <a:gdLst>
                  <a:gd name="T0" fmla="*/ 401 w 803"/>
                  <a:gd name="T1" fmla="*/ 0 h 810"/>
                  <a:gd name="T2" fmla="*/ 452 w 803"/>
                  <a:gd name="T3" fmla="*/ 3 h 810"/>
                  <a:gd name="T4" fmla="*/ 501 w 803"/>
                  <a:gd name="T5" fmla="*/ 13 h 810"/>
                  <a:gd name="T6" fmla="*/ 547 w 803"/>
                  <a:gd name="T7" fmla="*/ 28 h 810"/>
                  <a:gd name="T8" fmla="*/ 590 w 803"/>
                  <a:gd name="T9" fmla="*/ 47 h 810"/>
                  <a:gd name="T10" fmla="*/ 632 w 803"/>
                  <a:gd name="T11" fmla="*/ 73 h 810"/>
                  <a:gd name="T12" fmla="*/ 668 w 803"/>
                  <a:gd name="T13" fmla="*/ 103 h 810"/>
                  <a:gd name="T14" fmla="*/ 702 w 803"/>
                  <a:gd name="T15" fmla="*/ 136 h 810"/>
                  <a:gd name="T16" fmla="*/ 731 w 803"/>
                  <a:gd name="T17" fmla="*/ 173 h 810"/>
                  <a:gd name="T18" fmla="*/ 756 w 803"/>
                  <a:gd name="T19" fmla="*/ 215 h 810"/>
                  <a:gd name="T20" fmla="*/ 776 w 803"/>
                  <a:gd name="T21" fmla="*/ 259 h 810"/>
                  <a:gd name="T22" fmla="*/ 791 w 803"/>
                  <a:gd name="T23" fmla="*/ 306 h 810"/>
                  <a:gd name="T24" fmla="*/ 800 w 803"/>
                  <a:gd name="T25" fmla="*/ 354 h 810"/>
                  <a:gd name="T26" fmla="*/ 803 w 803"/>
                  <a:gd name="T27" fmla="*/ 405 h 810"/>
                  <a:gd name="T28" fmla="*/ 800 w 803"/>
                  <a:gd name="T29" fmla="*/ 456 h 810"/>
                  <a:gd name="T30" fmla="*/ 791 w 803"/>
                  <a:gd name="T31" fmla="*/ 504 h 810"/>
                  <a:gd name="T32" fmla="*/ 776 w 803"/>
                  <a:gd name="T33" fmla="*/ 552 h 810"/>
                  <a:gd name="T34" fmla="*/ 756 w 803"/>
                  <a:gd name="T35" fmla="*/ 596 h 810"/>
                  <a:gd name="T36" fmla="*/ 731 w 803"/>
                  <a:gd name="T37" fmla="*/ 636 h 810"/>
                  <a:gd name="T38" fmla="*/ 702 w 803"/>
                  <a:gd name="T39" fmla="*/ 674 h 810"/>
                  <a:gd name="T40" fmla="*/ 668 w 803"/>
                  <a:gd name="T41" fmla="*/ 707 h 810"/>
                  <a:gd name="T42" fmla="*/ 632 w 803"/>
                  <a:gd name="T43" fmla="*/ 737 h 810"/>
                  <a:gd name="T44" fmla="*/ 590 w 803"/>
                  <a:gd name="T45" fmla="*/ 762 h 810"/>
                  <a:gd name="T46" fmla="*/ 547 w 803"/>
                  <a:gd name="T47" fmla="*/ 782 h 810"/>
                  <a:gd name="T48" fmla="*/ 501 w 803"/>
                  <a:gd name="T49" fmla="*/ 798 h 810"/>
                  <a:gd name="T50" fmla="*/ 452 w 803"/>
                  <a:gd name="T51" fmla="*/ 807 h 810"/>
                  <a:gd name="T52" fmla="*/ 401 w 803"/>
                  <a:gd name="T53" fmla="*/ 810 h 810"/>
                  <a:gd name="T54" fmla="*/ 351 w 803"/>
                  <a:gd name="T55" fmla="*/ 807 h 810"/>
                  <a:gd name="T56" fmla="*/ 303 w 803"/>
                  <a:gd name="T57" fmla="*/ 798 h 810"/>
                  <a:gd name="T58" fmla="*/ 256 w 803"/>
                  <a:gd name="T59" fmla="*/ 782 h 810"/>
                  <a:gd name="T60" fmla="*/ 212 w 803"/>
                  <a:gd name="T61" fmla="*/ 762 h 810"/>
                  <a:gd name="T62" fmla="*/ 172 w 803"/>
                  <a:gd name="T63" fmla="*/ 737 h 810"/>
                  <a:gd name="T64" fmla="*/ 135 w 803"/>
                  <a:gd name="T65" fmla="*/ 707 h 810"/>
                  <a:gd name="T66" fmla="*/ 101 w 803"/>
                  <a:gd name="T67" fmla="*/ 674 h 810"/>
                  <a:gd name="T68" fmla="*/ 72 w 803"/>
                  <a:gd name="T69" fmla="*/ 636 h 810"/>
                  <a:gd name="T70" fmla="*/ 47 w 803"/>
                  <a:gd name="T71" fmla="*/ 596 h 810"/>
                  <a:gd name="T72" fmla="*/ 27 w 803"/>
                  <a:gd name="T73" fmla="*/ 552 h 810"/>
                  <a:gd name="T74" fmla="*/ 12 w 803"/>
                  <a:gd name="T75" fmla="*/ 504 h 810"/>
                  <a:gd name="T76" fmla="*/ 3 w 803"/>
                  <a:gd name="T77" fmla="*/ 456 h 810"/>
                  <a:gd name="T78" fmla="*/ 0 w 803"/>
                  <a:gd name="T79" fmla="*/ 405 h 810"/>
                  <a:gd name="T80" fmla="*/ 3 w 803"/>
                  <a:gd name="T81" fmla="*/ 354 h 810"/>
                  <a:gd name="T82" fmla="*/ 12 w 803"/>
                  <a:gd name="T83" fmla="*/ 306 h 810"/>
                  <a:gd name="T84" fmla="*/ 27 w 803"/>
                  <a:gd name="T85" fmla="*/ 259 h 810"/>
                  <a:gd name="T86" fmla="*/ 47 w 803"/>
                  <a:gd name="T87" fmla="*/ 215 h 810"/>
                  <a:gd name="T88" fmla="*/ 72 w 803"/>
                  <a:gd name="T89" fmla="*/ 173 h 810"/>
                  <a:gd name="T90" fmla="*/ 101 w 803"/>
                  <a:gd name="T91" fmla="*/ 136 h 810"/>
                  <a:gd name="T92" fmla="*/ 135 w 803"/>
                  <a:gd name="T93" fmla="*/ 103 h 810"/>
                  <a:gd name="T94" fmla="*/ 172 w 803"/>
                  <a:gd name="T95" fmla="*/ 73 h 810"/>
                  <a:gd name="T96" fmla="*/ 212 w 803"/>
                  <a:gd name="T97" fmla="*/ 47 h 810"/>
                  <a:gd name="T98" fmla="*/ 256 w 803"/>
                  <a:gd name="T99" fmla="*/ 28 h 810"/>
                  <a:gd name="T100" fmla="*/ 303 w 803"/>
                  <a:gd name="T101" fmla="*/ 13 h 810"/>
                  <a:gd name="T102" fmla="*/ 351 w 803"/>
                  <a:gd name="T103" fmla="*/ 3 h 810"/>
                  <a:gd name="T104" fmla="*/ 401 w 803"/>
                  <a:gd name="T105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3" h="810">
                    <a:moveTo>
                      <a:pt x="401" y="0"/>
                    </a:moveTo>
                    <a:lnTo>
                      <a:pt x="452" y="3"/>
                    </a:lnTo>
                    <a:lnTo>
                      <a:pt x="501" y="13"/>
                    </a:lnTo>
                    <a:lnTo>
                      <a:pt x="547" y="28"/>
                    </a:lnTo>
                    <a:lnTo>
                      <a:pt x="590" y="47"/>
                    </a:lnTo>
                    <a:lnTo>
                      <a:pt x="632" y="73"/>
                    </a:lnTo>
                    <a:lnTo>
                      <a:pt x="668" y="103"/>
                    </a:lnTo>
                    <a:lnTo>
                      <a:pt x="702" y="136"/>
                    </a:lnTo>
                    <a:lnTo>
                      <a:pt x="731" y="173"/>
                    </a:lnTo>
                    <a:lnTo>
                      <a:pt x="756" y="215"/>
                    </a:lnTo>
                    <a:lnTo>
                      <a:pt x="776" y="259"/>
                    </a:lnTo>
                    <a:lnTo>
                      <a:pt x="791" y="306"/>
                    </a:lnTo>
                    <a:lnTo>
                      <a:pt x="800" y="354"/>
                    </a:lnTo>
                    <a:lnTo>
                      <a:pt x="803" y="405"/>
                    </a:lnTo>
                    <a:lnTo>
                      <a:pt x="800" y="456"/>
                    </a:lnTo>
                    <a:lnTo>
                      <a:pt x="791" y="504"/>
                    </a:lnTo>
                    <a:lnTo>
                      <a:pt x="776" y="552"/>
                    </a:lnTo>
                    <a:lnTo>
                      <a:pt x="756" y="596"/>
                    </a:lnTo>
                    <a:lnTo>
                      <a:pt x="731" y="636"/>
                    </a:lnTo>
                    <a:lnTo>
                      <a:pt x="702" y="674"/>
                    </a:lnTo>
                    <a:lnTo>
                      <a:pt x="668" y="707"/>
                    </a:lnTo>
                    <a:lnTo>
                      <a:pt x="632" y="737"/>
                    </a:lnTo>
                    <a:lnTo>
                      <a:pt x="590" y="762"/>
                    </a:lnTo>
                    <a:lnTo>
                      <a:pt x="547" y="782"/>
                    </a:lnTo>
                    <a:lnTo>
                      <a:pt x="501" y="798"/>
                    </a:lnTo>
                    <a:lnTo>
                      <a:pt x="452" y="807"/>
                    </a:lnTo>
                    <a:lnTo>
                      <a:pt x="401" y="810"/>
                    </a:lnTo>
                    <a:lnTo>
                      <a:pt x="351" y="807"/>
                    </a:lnTo>
                    <a:lnTo>
                      <a:pt x="303" y="798"/>
                    </a:lnTo>
                    <a:lnTo>
                      <a:pt x="256" y="782"/>
                    </a:lnTo>
                    <a:lnTo>
                      <a:pt x="212" y="762"/>
                    </a:lnTo>
                    <a:lnTo>
                      <a:pt x="172" y="737"/>
                    </a:lnTo>
                    <a:lnTo>
                      <a:pt x="135" y="707"/>
                    </a:lnTo>
                    <a:lnTo>
                      <a:pt x="101" y="674"/>
                    </a:lnTo>
                    <a:lnTo>
                      <a:pt x="72" y="636"/>
                    </a:lnTo>
                    <a:lnTo>
                      <a:pt x="47" y="596"/>
                    </a:lnTo>
                    <a:lnTo>
                      <a:pt x="27" y="552"/>
                    </a:lnTo>
                    <a:lnTo>
                      <a:pt x="12" y="504"/>
                    </a:lnTo>
                    <a:lnTo>
                      <a:pt x="3" y="456"/>
                    </a:lnTo>
                    <a:lnTo>
                      <a:pt x="0" y="405"/>
                    </a:lnTo>
                    <a:lnTo>
                      <a:pt x="3" y="354"/>
                    </a:lnTo>
                    <a:lnTo>
                      <a:pt x="12" y="306"/>
                    </a:lnTo>
                    <a:lnTo>
                      <a:pt x="27" y="259"/>
                    </a:lnTo>
                    <a:lnTo>
                      <a:pt x="47" y="215"/>
                    </a:lnTo>
                    <a:lnTo>
                      <a:pt x="72" y="173"/>
                    </a:lnTo>
                    <a:lnTo>
                      <a:pt x="101" y="136"/>
                    </a:lnTo>
                    <a:lnTo>
                      <a:pt x="135" y="103"/>
                    </a:lnTo>
                    <a:lnTo>
                      <a:pt x="172" y="73"/>
                    </a:lnTo>
                    <a:lnTo>
                      <a:pt x="212" y="47"/>
                    </a:lnTo>
                    <a:lnTo>
                      <a:pt x="256" y="28"/>
                    </a:lnTo>
                    <a:lnTo>
                      <a:pt x="303" y="13"/>
                    </a:lnTo>
                    <a:lnTo>
                      <a:pt x="351" y="3"/>
                    </a:lnTo>
                    <a:lnTo>
                      <a:pt x="4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30"/>
              <p:cNvSpPr>
                <a:spLocks/>
              </p:cNvSpPr>
              <p:nvPr/>
            </p:nvSpPr>
            <p:spPr bwMode="auto">
              <a:xfrm>
                <a:off x="2130" y="542"/>
                <a:ext cx="124" cy="125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8 w 740"/>
                  <a:gd name="T5" fmla="*/ 12 h 745"/>
                  <a:gd name="T6" fmla="*/ 514 w 740"/>
                  <a:gd name="T7" fmla="*/ 29 h 745"/>
                  <a:gd name="T8" fmla="*/ 556 w 740"/>
                  <a:gd name="T9" fmla="*/ 51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89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6 w 740"/>
                  <a:gd name="T23" fmla="*/ 322 h 745"/>
                  <a:gd name="T24" fmla="*/ 740 w 740"/>
                  <a:gd name="T25" fmla="*/ 373 h 745"/>
                  <a:gd name="T26" fmla="*/ 736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89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6 w 740"/>
                  <a:gd name="T41" fmla="*/ 695 h 745"/>
                  <a:gd name="T42" fmla="*/ 514 w 740"/>
                  <a:gd name="T43" fmla="*/ 717 h 745"/>
                  <a:gd name="T44" fmla="*/ 468 w 740"/>
                  <a:gd name="T45" fmla="*/ 733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8 w 740"/>
                  <a:gd name="T51" fmla="*/ 743 h 745"/>
                  <a:gd name="T52" fmla="*/ 288 w 740"/>
                  <a:gd name="T53" fmla="*/ 736 h 745"/>
                  <a:gd name="T54" fmla="*/ 250 w 740"/>
                  <a:gd name="T55" fmla="*/ 726 h 745"/>
                  <a:gd name="T56" fmla="*/ 214 w 740"/>
                  <a:gd name="T57" fmla="*/ 711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0 w 740"/>
                  <a:gd name="T63" fmla="*/ 557 h 745"/>
                  <a:gd name="T64" fmla="*/ 145 w 740"/>
                  <a:gd name="T65" fmla="*/ 512 h 745"/>
                  <a:gd name="T66" fmla="*/ 115 w 740"/>
                  <a:gd name="T67" fmla="*/ 470 h 745"/>
                  <a:gd name="T68" fmla="*/ 81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4 w 740"/>
                  <a:gd name="T75" fmla="*/ 317 h 745"/>
                  <a:gd name="T76" fmla="*/ 14 w 740"/>
                  <a:gd name="T77" fmla="*/ 269 h 745"/>
                  <a:gd name="T78" fmla="*/ 30 w 740"/>
                  <a:gd name="T79" fmla="*/ 224 h 745"/>
                  <a:gd name="T80" fmla="*/ 52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5 w 740"/>
                  <a:gd name="T87" fmla="*/ 76 h 745"/>
                  <a:gd name="T88" fmla="*/ 184 w 740"/>
                  <a:gd name="T89" fmla="*/ 49 h 745"/>
                  <a:gd name="T90" fmla="*/ 226 w 740"/>
                  <a:gd name="T91" fmla="*/ 29 h 745"/>
                  <a:gd name="T92" fmla="*/ 272 w 740"/>
                  <a:gd name="T93" fmla="*/ 12 h 745"/>
                  <a:gd name="T94" fmla="*/ 320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8" y="12"/>
                    </a:lnTo>
                    <a:lnTo>
                      <a:pt x="514" y="29"/>
                    </a:lnTo>
                    <a:lnTo>
                      <a:pt x="556" y="51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89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6" y="322"/>
                    </a:lnTo>
                    <a:lnTo>
                      <a:pt x="740" y="373"/>
                    </a:lnTo>
                    <a:lnTo>
                      <a:pt x="736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89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6" y="695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8" y="743"/>
                    </a:lnTo>
                    <a:lnTo>
                      <a:pt x="288" y="736"/>
                    </a:lnTo>
                    <a:lnTo>
                      <a:pt x="250" y="726"/>
                    </a:lnTo>
                    <a:lnTo>
                      <a:pt x="214" y="711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0" y="557"/>
                    </a:lnTo>
                    <a:lnTo>
                      <a:pt x="145" y="512"/>
                    </a:lnTo>
                    <a:lnTo>
                      <a:pt x="115" y="470"/>
                    </a:lnTo>
                    <a:lnTo>
                      <a:pt x="81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4" y="317"/>
                    </a:lnTo>
                    <a:lnTo>
                      <a:pt x="14" y="269"/>
                    </a:lnTo>
                    <a:lnTo>
                      <a:pt x="30" y="224"/>
                    </a:lnTo>
                    <a:lnTo>
                      <a:pt x="52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5" y="76"/>
                    </a:lnTo>
                    <a:lnTo>
                      <a:pt x="184" y="49"/>
                    </a:lnTo>
                    <a:lnTo>
                      <a:pt x="226" y="29"/>
                    </a:lnTo>
                    <a:lnTo>
                      <a:pt x="272" y="12"/>
                    </a:lnTo>
                    <a:lnTo>
                      <a:pt x="320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31"/>
              <p:cNvSpPr>
                <a:spLocks/>
              </p:cNvSpPr>
              <p:nvPr/>
            </p:nvSpPr>
            <p:spPr bwMode="auto">
              <a:xfrm>
                <a:off x="1920" y="542"/>
                <a:ext cx="124" cy="125"/>
              </a:xfrm>
              <a:custGeom>
                <a:avLst/>
                <a:gdLst>
                  <a:gd name="T0" fmla="*/ 371 w 741"/>
                  <a:gd name="T1" fmla="*/ 0 h 745"/>
                  <a:gd name="T2" fmla="*/ 421 w 741"/>
                  <a:gd name="T3" fmla="*/ 3 h 745"/>
                  <a:gd name="T4" fmla="*/ 469 w 741"/>
                  <a:gd name="T5" fmla="*/ 12 h 745"/>
                  <a:gd name="T6" fmla="*/ 515 w 741"/>
                  <a:gd name="T7" fmla="*/ 29 h 745"/>
                  <a:gd name="T8" fmla="*/ 558 w 741"/>
                  <a:gd name="T9" fmla="*/ 51 h 745"/>
                  <a:gd name="T10" fmla="*/ 597 w 741"/>
                  <a:gd name="T11" fmla="*/ 77 h 745"/>
                  <a:gd name="T12" fmla="*/ 633 w 741"/>
                  <a:gd name="T13" fmla="*/ 108 h 745"/>
                  <a:gd name="T14" fmla="*/ 663 w 741"/>
                  <a:gd name="T15" fmla="*/ 144 h 745"/>
                  <a:gd name="T16" fmla="*/ 690 w 741"/>
                  <a:gd name="T17" fmla="*/ 184 h 745"/>
                  <a:gd name="T18" fmla="*/ 712 w 741"/>
                  <a:gd name="T19" fmla="*/ 227 h 745"/>
                  <a:gd name="T20" fmla="*/ 728 w 741"/>
                  <a:gd name="T21" fmla="*/ 273 h 745"/>
                  <a:gd name="T22" fmla="*/ 738 w 741"/>
                  <a:gd name="T23" fmla="*/ 322 h 745"/>
                  <a:gd name="T24" fmla="*/ 741 w 741"/>
                  <a:gd name="T25" fmla="*/ 373 h 745"/>
                  <a:gd name="T26" fmla="*/ 740 w 741"/>
                  <a:gd name="T27" fmla="*/ 393 h 745"/>
                  <a:gd name="T28" fmla="*/ 702 w 741"/>
                  <a:gd name="T29" fmla="*/ 426 h 745"/>
                  <a:gd name="T30" fmla="*/ 669 w 741"/>
                  <a:gd name="T31" fmla="*/ 463 h 745"/>
                  <a:gd name="T32" fmla="*/ 639 w 741"/>
                  <a:gd name="T33" fmla="*/ 502 h 745"/>
                  <a:gd name="T34" fmla="*/ 614 w 741"/>
                  <a:gd name="T35" fmla="*/ 545 h 745"/>
                  <a:gd name="T36" fmla="*/ 594 w 741"/>
                  <a:gd name="T37" fmla="*/ 590 h 745"/>
                  <a:gd name="T38" fmla="*/ 579 w 741"/>
                  <a:gd name="T39" fmla="*/ 638 h 745"/>
                  <a:gd name="T40" fmla="*/ 567 w 741"/>
                  <a:gd name="T41" fmla="*/ 688 h 745"/>
                  <a:gd name="T42" fmla="*/ 532 w 741"/>
                  <a:gd name="T43" fmla="*/ 707 h 745"/>
                  <a:gd name="T44" fmla="*/ 494 w 741"/>
                  <a:gd name="T45" fmla="*/ 723 h 745"/>
                  <a:gd name="T46" fmla="*/ 455 w 741"/>
                  <a:gd name="T47" fmla="*/ 736 h 745"/>
                  <a:gd name="T48" fmla="*/ 414 w 741"/>
                  <a:gd name="T49" fmla="*/ 743 h 745"/>
                  <a:gd name="T50" fmla="*/ 371 w 741"/>
                  <a:gd name="T51" fmla="*/ 745 h 745"/>
                  <a:gd name="T52" fmla="*/ 321 w 741"/>
                  <a:gd name="T53" fmla="*/ 742 h 745"/>
                  <a:gd name="T54" fmla="*/ 273 w 741"/>
                  <a:gd name="T55" fmla="*/ 733 h 745"/>
                  <a:gd name="T56" fmla="*/ 227 w 741"/>
                  <a:gd name="T57" fmla="*/ 717 h 745"/>
                  <a:gd name="T58" fmla="*/ 184 w 741"/>
                  <a:gd name="T59" fmla="*/ 695 h 745"/>
                  <a:gd name="T60" fmla="*/ 145 w 741"/>
                  <a:gd name="T61" fmla="*/ 668 h 745"/>
                  <a:gd name="T62" fmla="*/ 109 w 741"/>
                  <a:gd name="T63" fmla="*/ 636 h 745"/>
                  <a:gd name="T64" fmla="*/ 78 w 741"/>
                  <a:gd name="T65" fmla="*/ 600 h 745"/>
                  <a:gd name="T66" fmla="*/ 51 w 741"/>
                  <a:gd name="T67" fmla="*/ 561 h 745"/>
                  <a:gd name="T68" fmla="*/ 30 w 741"/>
                  <a:gd name="T69" fmla="*/ 518 h 745"/>
                  <a:gd name="T70" fmla="*/ 14 w 741"/>
                  <a:gd name="T71" fmla="*/ 472 h 745"/>
                  <a:gd name="T72" fmla="*/ 4 w 741"/>
                  <a:gd name="T73" fmla="*/ 423 h 745"/>
                  <a:gd name="T74" fmla="*/ 0 w 741"/>
                  <a:gd name="T75" fmla="*/ 373 h 745"/>
                  <a:gd name="T76" fmla="*/ 4 w 741"/>
                  <a:gd name="T77" fmla="*/ 322 h 745"/>
                  <a:gd name="T78" fmla="*/ 14 w 741"/>
                  <a:gd name="T79" fmla="*/ 273 h 745"/>
                  <a:gd name="T80" fmla="*/ 30 w 741"/>
                  <a:gd name="T81" fmla="*/ 227 h 745"/>
                  <a:gd name="T82" fmla="*/ 51 w 741"/>
                  <a:gd name="T83" fmla="*/ 184 h 745"/>
                  <a:gd name="T84" fmla="*/ 78 w 741"/>
                  <a:gd name="T85" fmla="*/ 144 h 745"/>
                  <a:gd name="T86" fmla="*/ 109 w 741"/>
                  <a:gd name="T87" fmla="*/ 108 h 745"/>
                  <a:gd name="T88" fmla="*/ 145 w 741"/>
                  <a:gd name="T89" fmla="*/ 77 h 745"/>
                  <a:gd name="T90" fmla="*/ 184 w 741"/>
                  <a:gd name="T91" fmla="*/ 51 h 745"/>
                  <a:gd name="T92" fmla="*/ 227 w 741"/>
                  <a:gd name="T93" fmla="*/ 29 h 745"/>
                  <a:gd name="T94" fmla="*/ 273 w 741"/>
                  <a:gd name="T95" fmla="*/ 12 h 745"/>
                  <a:gd name="T96" fmla="*/ 321 w 741"/>
                  <a:gd name="T97" fmla="*/ 3 h 745"/>
                  <a:gd name="T98" fmla="*/ 371 w 741"/>
                  <a:gd name="T99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1" h="745">
                    <a:moveTo>
                      <a:pt x="371" y="0"/>
                    </a:moveTo>
                    <a:lnTo>
                      <a:pt x="421" y="3"/>
                    </a:lnTo>
                    <a:lnTo>
                      <a:pt x="469" y="12"/>
                    </a:lnTo>
                    <a:lnTo>
                      <a:pt x="515" y="29"/>
                    </a:lnTo>
                    <a:lnTo>
                      <a:pt x="558" y="51"/>
                    </a:lnTo>
                    <a:lnTo>
                      <a:pt x="597" y="77"/>
                    </a:lnTo>
                    <a:lnTo>
                      <a:pt x="633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2" y="227"/>
                    </a:lnTo>
                    <a:lnTo>
                      <a:pt x="728" y="273"/>
                    </a:lnTo>
                    <a:lnTo>
                      <a:pt x="738" y="322"/>
                    </a:lnTo>
                    <a:lnTo>
                      <a:pt x="741" y="373"/>
                    </a:lnTo>
                    <a:lnTo>
                      <a:pt x="740" y="393"/>
                    </a:lnTo>
                    <a:lnTo>
                      <a:pt x="702" y="426"/>
                    </a:lnTo>
                    <a:lnTo>
                      <a:pt x="669" y="463"/>
                    </a:lnTo>
                    <a:lnTo>
                      <a:pt x="639" y="502"/>
                    </a:lnTo>
                    <a:lnTo>
                      <a:pt x="614" y="545"/>
                    </a:lnTo>
                    <a:lnTo>
                      <a:pt x="594" y="590"/>
                    </a:lnTo>
                    <a:lnTo>
                      <a:pt x="579" y="638"/>
                    </a:lnTo>
                    <a:lnTo>
                      <a:pt x="567" y="688"/>
                    </a:lnTo>
                    <a:lnTo>
                      <a:pt x="532" y="707"/>
                    </a:lnTo>
                    <a:lnTo>
                      <a:pt x="494" y="723"/>
                    </a:lnTo>
                    <a:lnTo>
                      <a:pt x="455" y="736"/>
                    </a:lnTo>
                    <a:lnTo>
                      <a:pt x="414" y="743"/>
                    </a:lnTo>
                    <a:lnTo>
                      <a:pt x="371" y="745"/>
                    </a:lnTo>
                    <a:lnTo>
                      <a:pt x="321" y="742"/>
                    </a:lnTo>
                    <a:lnTo>
                      <a:pt x="273" y="733"/>
                    </a:lnTo>
                    <a:lnTo>
                      <a:pt x="227" y="717"/>
                    </a:lnTo>
                    <a:lnTo>
                      <a:pt x="184" y="695"/>
                    </a:lnTo>
                    <a:lnTo>
                      <a:pt x="145" y="668"/>
                    </a:lnTo>
                    <a:lnTo>
                      <a:pt x="109" y="636"/>
                    </a:lnTo>
                    <a:lnTo>
                      <a:pt x="78" y="600"/>
                    </a:lnTo>
                    <a:lnTo>
                      <a:pt x="51" y="561"/>
                    </a:lnTo>
                    <a:lnTo>
                      <a:pt x="30" y="518"/>
                    </a:lnTo>
                    <a:lnTo>
                      <a:pt x="14" y="472"/>
                    </a:lnTo>
                    <a:lnTo>
                      <a:pt x="4" y="423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4" y="273"/>
                    </a:lnTo>
                    <a:lnTo>
                      <a:pt x="30" y="227"/>
                    </a:lnTo>
                    <a:lnTo>
                      <a:pt x="51" y="184"/>
                    </a:lnTo>
                    <a:lnTo>
                      <a:pt x="78" y="144"/>
                    </a:lnTo>
                    <a:lnTo>
                      <a:pt x="109" y="108"/>
                    </a:lnTo>
                    <a:lnTo>
                      <a:pt x="145" y="77"/>
                    </a:lnTo>
                    <a:lnTo>
                      <a:pt x="184" y="51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32"/>
              <p:cNvSpPr>
                <a:spLocks/>
              </p:cNvSpPr>
              <p:nvPr/>
            </p:nvSpPr>
            <p:spPr bwMode="auto">
              <a:xfrm>
                <a:off x="2232" y="480"/>
                <a:ext cx="124" cy="124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9 w 740"/>
                  <a:gd name="T5" fmla="*/ 12 h 745"/>
                  <a:gd name="T6" fmla="*/ 514 w 740"/>
                  <a:gd name="T7" fmla="*/ 29 h 745"/>
                  <a:gd name="T8" fmla="*/ 557 w 740"/>
                  <a:gd name="T9" fmla="*/ 50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90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7 w 740"/>
                  <a:gd name="T23" fmla="*/ 322 h 745"/>
                  <a:gd name="T24" fmla="*/ 740 w 740"/>
                  <a:gd name="T25" fmla="*/ 372 h 745"/>
                  <a:gd name="T26" fmla="*/ 737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90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7 w 740"/>
                  <a:gd name="T41" fmla="*/ 694 h 745"/>
                  <a:gd name="T42" fmla="*/ 514 w 740"/>
                  <a:gd name="T43" fmla="*/ 715 h 745"/>
                  <a:gd name="T44" fmla="*/ 469 w 740"/>
                  <a:gd name="T45" fmla="*/ 731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9 w 740"/>
                  <a:gd name="T51" fmla="*/ 743 h 745"/>
                  <a:gd name="T52" fmla="*/ 289 w 740"/>
                  <a:gd name="T53" fmla="*/ 736 h 745"/>
                  <a:gd name="T54" fmla="*/ 250 w 740"/>
                  <a:gd name="T55" fmla="*/ 724 h 745"/>
                  <a:gd name="T56" fmla="*/ 213 w 740"/>
                  <a:gd name="T57" fmla="*/ 709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1 w 740"/>
                  <a:gd name="T63" fmla="*/ 557 h 745"/>
                  <a:gd name="T64" fmla="*/ 146 w 740"/>
                  <a:gd name="T65" fmla="*/ 512 h 745"/>
                  <a:gd name="T66" fmla="*/ 115 w 740"/>
                  <a:gd name="T67" fmla="*/ 469 h 745"/>
                  <a:gd name="T68" fmla="*/ 80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5 w 740"/>
                  <a:gd name="T75" fmla="*/ 317 h 745"/>
                  <a:gd name="T76" fmla="*/ 15 w 740"/>
                  <a:gd name="T77" fmla="*/ 269 h 745"/>
                  <a:gd name="T78" fmla="*/ 31 w 740"/>
                  <a:gd name="T79" fmla="*/ 224 h 745"/>
                  <a:gd name="T80" fmla="*/ 53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6 w 740"/>
                  <a:gd name="T87" fmla="*/ 76 h 745"/>
                  <a:gd name="T88" fmla="*/ 185 w 740"/>
                  <a:gd name="T89" fmla="*/ 49 h 745"/>
                  <a:gd name="T90" fmla="*/ 227 w 740"/>
                  <a:gd name="T91" fmla="*/ 29 h 745"/>
                  <a:gd name="T92" fmla="*/ 273 w 740"/>
                  <a:gd name="T93" fmla="*/ 12 h 745"/>
                  <a:gd name="T94" fmla="*/ 321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9" y="12"/>
                    </a:lnTo>
                    <a:lnTo>
                      <a:pt x="514" y="29"/>
                    </a:lnTo>
                    <a:lnTo>
                      <a:pt x="557" y="50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7" y="322"/>
                    </a:lnTo>
                    <a:lnTo>
                      <a:pt x="740" y="372"/>
                    </a:lnTo>
                    <a:lnTo>
                      <a:pt x="737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7" y="694"/>
                    </a:lnTo>
                    <a:lnTo>
                      <a:pt x="514" y="715"/>
                    </a:lnTo>
                    <a:lnTo>
                      <a:pt x="469" y="731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9" y="743"/>
                    </a:lnTo>
                    <a:lnTo>
                      <a:pt x="289" y="736"/>
                    </a:lnTo>
                    <a:lnTo>
                      <a:pt x="250" y="724"/>
                    </a:lnTo>
                    <a:lnTo>
                      <a:pt x="213" y="709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1" y="557"/>
                    </a:lnTo>
                    <a:lnTo>
                      <a:pt x="146" y="512"/>
                    </a:lnTo>
                    <a:lnTo>
                      <a:pt x="115" y="469"/>
                    </a:lnTo>
                    <a:lnTo>
                      <a:pt x="80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5" y="317"/>
                    </a:lnTo>
                    <a:lnTo>
                      <a:pt x="15" y="269"/>
                    </a:lnTo>
                    <a:lnTo>
                      <a:pt x="31" y="224"/>
                    </a:lnTo>
                    <a:lnTo>
                      <a:pt x="53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6" y="76"/>
                    </a:lnTo>
                    <a:lnTo>
                      <a:pt x="185" y="49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33"/>
              <p:cNvSpPr>
                <a:spLocks/>
              </p:cNvSpPr>
              <p:nvPr/>
            </p:nvSpPr>
            <p:spPr bwMode="auto">
              <a:xfrm>
                <a:off x="2028" y="606"/>
                <a:ext cx="124" cy="125"/>
              </a:xfrm>
              <a:custGeom>
                <a:avLst/>
                <a:gdLst>
                  <a:gd name="T0" fmla="*/ 371 w 741"/>
                  <a:gd name="T1" fmla="*/ 0 h 747"/>
                  <a:gd name="T2" fmla="*/ 420 w 741"/>
                  <a:gd name="T3" fmla="*/ 4 h 747"/>
                  <a:gd name="T4" fmla="*/ 468 w 741"/>
                  <a:gd name="T5" fmla="*/ 14 h 747"/>
                  <a:gd name="T6" fmla="*/ 514 w 741"/>
                  <a:gd name="T7" fmla="*/ 30 h 747"/>
                  <a:gd name="T8" fmla="*/ 558 w 741"/>
                  <a:gd name="T9" fmla="*/ 52 h 747"/>
                  <a:gd name="T10" fmla="*/ 597 w 741"/>
                  <a:gd name="T11" fmla="*/ 79 h 747"/>
                  <a:gd name="T12" fmla="*/ 632 w 741"/>
                  <a:gd name="T13" fmla="*/ 110 h 747"/>
                  <a:gd name="T14" fmla="*/ 663 w 741"/>
                  <a:gd name="T15" fmla="*/ 146 h 747"/>
                  <a:gd name="T16" fmla="*/ 690 w 741"/>
                  <a:gd name="T17" fmla="*/ 185 h 747"/>
                  <a:gd name="T18" fmla="*/ 711 w 741"/>
                  <a:gd name="T19" fmla="*/ 229 h 747"/>
                  <a:gd name="T20" fmla="*/ 727 w 741"/>
                  <a:gd name="T21" fmla="*/ 275 h 747"/>
                  <a:gd name="T22" fmla="*/ 737 w 741"/>
                  <a:gd name="T23" fmla="*/ 323 h 747"/>
                  <a:gd name="T24" fmla="*/ 741 w 741"/>
                  <a:gd name="T25" fmla="*/ 374 h 747"/>
                  <a:gd name="T26" fmla="*/ 737 w 741"/>
                  <a:gd name="T27" fmla="*/ 424 h 747"/>
                  <a:gd name="T28" fmla="*/ 727 w 741"/>
                  <a:gd name="T29" fmla="*/ 472 h 747"/>
                  <a:gd name="T30" fmla="*/ 711 w 741"/>
                  <a:gd name="T31" fmla="*/ 518 h 747"/>
                  <a:gd name="T32" fmla="*/ 690 w 741"/>
                  <a:gd name="T33" fmla="*/ 562 h 747"/>
                  <a:gd name="T34" fmla="*/ 663 w 741"/>
                  <a:gd name="T35" fmla="*/ 601 h 747"/>
                  <a:gd name="T36" fmla="*/ 632 w 741"/>
                  <a:gd name="T37" fmla="*/ 637 h 747"/>
                  <a:gd name="T38" fmla="*/ 597 w 741"/>
                  <a:gd name="T39" fmla="*/ 668 h 747"/>
                  <a:gd name="T40" fmla="*/ 558 w 741"/>
                  <a:gd name="T41" fmla="*/ 696 h 747"/>
                  <a:gd name="T42" fmla="*/ 514 w 741"/>
                  <a:gd name="T43" fmla="*/ 717 h 747"/>
                  <a:gd name="T44" fmla="*/ 468 w 741"/>
                  <a:gd name="T45" fmla="*/ 733 h 747"/>
                  <a:gd name="T46" fmla="*/ 420 w 741"/>
                  <a:gd name="T47" fmla="*/ 743 h 747"/>
                  <a:gd name="T48" fmla="*/ 371 w 741"/>
                  <a:gd name="T49" fmla="*/ 747 h 747"/>
                  <a:gd name="T50" fmla="*/ 320 w 741"/>
                  <a:gd name="T51" fmla="*/ 743 h 747"/>
                  <a:gd name="T52" fmla="*/ 272 w 741"/>
                  <a:gd name="T53" fmla="*/ 733 h 747"/>
                  <a:gd name="T54" fmla="*/ 227 w 741"/>
                  <a:gd name="T55" fmla="*/ 717 h 747"/>
                  <a:gd name="T56" fmla="*/ 183 w 741"/>
                  <a:gd name="T57" fmla="*/ 696 h 747"/>
                  <a:gd name="T58" fmla="*/ 144 w 741"/>
                  <a:gd name="T59" fmla="*/ 668 h 747"/>
                  <a:gd name="T60" fmla="*/ 109 w 741"/>
                  <a:gd name="T61" fmla="*/ 637 h 747"/>
                  <a:gd name="T62" fmla="*/ 78 w 741"/>
                  <a:gd name="T63" fmla="*/ 601 h 747"/>
                  <a:gd name="T64" fmla="*/ 50 w 741"/>
                  <a:gd name="T65" fmla="*/ 562 h 747"/>
                  <a:gd name="T66" fmla="*/ 30 w 741"/>
                  <a:gd name="T67" fmla="*/ 518 h 747"/>
                  <a:gd name="T68" fmla="*/ 13 w 741"/>
                  <a:gd name="T69" fmla="*/ 472 h 747"/>
                  <a:gd name="T70" fmla="*/ 3 w 741"/>
                  <a:gd name="T71" fmla="*/ 424 h 747"/>
                  <a:gd name="T72" fmla="*/ 0 w 741"/>
                  <a:gd name="T73" fmla="*/ 374 h 747"/>
                  <a:gd name="T74" fmla="*/ 3 w 741"/>
                  <a:gd name="T75" fmla="*/ 323 h 747"/>
                  <a:gd name="T76" fmla="*/ 13 w 741"/>
                  <a:gd name="T77" fmla="*/ 275 h 747"/>
                  <a:gd name="T78" fmla="*/ 30 w 741"/>
                  <a:gd name="T79" fmla="*/ 229 h 747"/>
                  <a:gd name="T80" fmla="*/ 50 w 741"/>
                  <a:gd name="T81" fmla="*/ 185 h 747"/>
                  <a:gd name="T82" fmla="*/ 78 w 741"/>
                  <a:gd name="T83" fmla="*/ 146 h 747"/>
                  <a:gd name="T84" fmla="*/ 109 w 741"/>
                  <a:gd name="T85" fmla="*/ 110 h 747"/>
                  <a:gd name="T86" fmla="*/ 144 w 741"/>
                  <a:gd name="T87" fmla="*/ 79 h 747"/>
                  <a:gd name="T88" fmla="*/ 183 w 741"/>
                  <a:gd name="T89" fmla="*/ 52 h 747"/>
                  <a:gd name="T90" fmla="*/ 227 w 741"/>
                  <a:gd name="T91" fmla="*/ 30 h 747"/>
                  <a:gd name="T92" fmla="*/ 272 w 741"/>
                  <a:gd name="T93" fmla="*/ 14 h 747"/>
                  <a:gd name="T94" fmla="*/ 320 w 741"/>
                  <a:gd name="T95" fmla="*/ 4 h 747"/>
                  <a:gd name="T96" fmla="*/ 371 w 741"/>
                  <a:gd name="T97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1" h="747">
                    <a:moveTo>
                      <a:pt x="371" y="0"/>
                    </a:moveTo>
                    <a:lnTo>
                      <a:pt x="420" y="4"/>
                    </a:lnTo>
                    <a:lnTo>
                      <a:pt x="468" y="14"/>
                    </a:lnTo>
                    <a:lnTo>
                      <a:pt x="514" y="30"/>
                    </a:lnTo>
                    <a:lnTo>
                      <a:pt x="558" y="52"/>
                    </a:lnTo>
                    <a:lnTo>
                      <a:pt x="597" y="79"/>
                    </a:lnTo>
                    <a:lnTo>
                      <a:pt x="632" y="110"/>
                    </a:lnTo>
                    <a:lnTo>
                      <a:pt x="663" y="146"/>
                    </a:lnTo>
                    <a:lnTo>
                      <a:pt x="690" y="185"/>
                    </a:lnTo>
                    <a:lnTo>
                      <a:pt x="711" y="229"/>
                    </a:lnTo>
                    <a:lnTo>
                      <a:pt x="727" y="275"/>
                    </a:lnTo>
                    <a:lnTo>
                      <a:pt x="737" y="323"/>
                    </a:lnTo>
                    <a:lnTo>
                      <a:pt x="741" y="374"/>
                    </a:lnTo>
                    <a:lnTo>
                      <a:pt x="737" y="424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2"/>
                    </a:lnTo>
                    <a:lnTo>
                      <a:pt x="663" y="601"/>
                    </a:lnTo>
                    <a:lnTo>
                      <a:pt x="632" y="637"/>
                    </a:lnTo>
                    <a:lnTo>
                      <a:pt x="597" y="668"/>
                    </a:lnTo>
                    <a:lnTo>
                      <a:pt x="558" y="696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3"/>
                    </a:lnTo>
                    <a:lnTo>
                      <a:pt x="371" y="747"/>
                    </a:lnTo>
                    <a:lnTo>
                      <a:pt x="320" y="743"/>
                    </a:lnTo>
                    <a:lnTo>
                      <a:pt x="272" y="733"/>
                    </a:lnTo>
                    <a:lnTo>
                      <a:pt x="227" y="717"/>
                    </a:lnTo>
                    <a:lnTo>
                      <a:pt x="183" y="696"/>
                    </a:lnTo>
                    <a:lnTo>
                      <a:pt x="144" y="668"/>
                    </a:lnTo>
                    <a:lnTo>
                      <a:pt x="109" y="637"/>
                    </a:lnTo>
                    <a:lnTo>
                      <a:pt x="78" y="601"/>
                    </a:lnTo>
                    <a:lnTo>
                      <a:pt x="50" y="562"/>
                    </a:lnTo>
                    <a:lnTo>
                      <a:pt x="30" y="518"/>
                    </a:lnTo>
                    <a:lnTo>
                      <a:pt x="13" y="472"/>
                    </a:lnTo>
                    <a:lnTo>
                      <a:pt x="3" y="424"/>
                    </a:lnTo>
                    <a:lnTo>
                      <a:pt x="0" y="374"/>
                    </a:lnTo>
                    <a:lnTo>
                      <a:pt x="3" y="323"/>
                    </a:lnTo>
                    <a:lnTo>
                      <a:pt x="13" y="275"/>
                    </a:lnTo>
                    <a:lnTo>
                      <a:pt x="30" y="229"/>
                    </a:lnTo>
                    <a:lnTo>
                      <a:pt x="50" y="185"/>
                    </a:lnTo>
                    <a:lnTo>
                      <a:pt x="78" y="146"/>
                    </a:lnTo>
                    <a:lnTo>
                      <a:pt x="109" y="110"/>
                    </a:lnTo>
                    <a:lnTo>
                      <a:pt x="144" y="79"/>
                    </a:lnTo>
                    <a:lnTo>
                      <a:pt x="183" y="52"/>
                    </a:lnTo>
                    <a:lnTo>
                      <a:pt x="227" y="30"/>
                    </a:lnTo>
                    <a:lnTo>
                      <a:pt x="272" y="14"/>
                    </a:lnTo>
                    <a:lnTo>
                      <a:pt x="320" y="4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34"/>
              <p:cNvSpPr>
                <a:spLocks/>
              </p:cNvSpPr>
              <p:nvPr/>
            </p:nvSpPr>
            <p:spPr bwMode="auto">
              <a:xfrm>
                <a:off x="2143" y="671"/>
                <a:ext cx="154" cy="163"/>
              </a:xfrm>
              <a:custGeom>
                <a:avLst/>
                <a:gdLst>
                  <a:gd name="T0" fmla="*/ 141 w 927"/>
                  <a:gd name="T1" fmla="*/ 0 h 982"/>
                  <a:gd name="T2" fmla="*/ 452 w 927"/>
                  <a:gd name="T3" fmla="*/ 0 h 982"/>
                  <a:gd name="T4" fmla="*/ 509 w 927"/>
                  <a:gd name="T5" fmla="*/ 3 h 982"/>
                  <a:gd name="T6" fmla="*/ 561 w 927"/>
                  <a:gd name="T7" fmla="*/ 12 h 982"/>
                  <a:gd name="T8" fmla="*/ 613 w 927"/>
                  <a:gd name="T9" fmla="*/ 27 h 982"/>
                  <a:gd name="T10" fmla="*/ 661 w 927"/>
                  <a:gd name="T11" fmla="*/ 48 h 982"/>
                  <a:gd name="T12" fmla="*/ 707 w 927"/>
                  <a:gd name="T13" fmla="*/ 75 h 982"/>
                  <a:gd name="T14" fmla="*/ 749 w 927"/>
                  <a:gd name="T15" fmla="*/ 105 h 982"/>
                  <a:gd name="T16" fmla="*/ 788 w 927"/>
                  <a:gd name="T17" fmla="*/ 139 h 982"/>
                  <a:gd name="T18" fmla="*/ 822 w 927"/>
                  <a:gd name="T19" fmla="*/ 179 h 982"/>
                  <a:gd name="T20" fmla="*/ 852 w 927"/>
                  <a:gd name="T21" fmla="*/ 221 h 982"/>
                  <a:gd name="T22" fmla="*/ 879 w 927"/>
                  <a:gd name="T23" fmla="*/ 268 h 982"/>
                  <a:gd name="T24" fmla="*/ 899 w 927"/>
                  <a:gd name="T25" fmla="*/ 317 h 982"/>
                  <a:gd name="T26" fmla="*/ 914 w 927"/>
                  <a:gd name="T27" fmla="*/ 368 h 982"/>
                  <a:gd name="T28" fmla="*/ 923 w 927"/>
                  <a:gd name="T29" fmla="*/ 422 h 982"/>
                  <a:gd name="T30" fmla="*/ 927 w 927"/>
                  <a:gd name="T31" fmla="*/ 478 h 982"/>
                  <a:gd name="T32" fmla="*/ 927 w 927"/>
                  <a:gd name="T33" fmla="*/ 864 h 982"/>
                  <a:gd name="T34" fmla="*/ 924 w 927"/>
                  <a:gd name="T35" fmla="*/ 864 h 982"/>
                  <a:gd name="T36" fmla="*/ 899 w 927"/>
                  <a:gd name="T37" fmla="*/ 877 h 982"/>
                  <a:gd name="T38" fmla="*/ 893 w 927"/>
                  <a:gd name="T39" fmla="*/ 880 h 982"/>
                  <a:gd name="T40" fmla="*/ 882 w 927"/>
                  <a:gd name="T41" fmla="*/ 885 h 982"/>
                  <a:gd name="T42" fmla="*/ 865 w 927"/>
                  <a:gd name="T43" fmla="*/ 892 h 982"/>
                  <a:gd name="T44" fmla="*/ 843 w 927"/>
                  <a:gd name="T45" fmla="*/ 901 h 982"/>
                  <a:gd name="T46" fmla="*/ 814 w 927"/>
                  <a:gd name="T47" fmla="*/ 911 h 982"/>
                  <a:gd name="T48" fmla="*/ 781 w 927"/>
                  <a:gd name="T49" fmla="*/ 922 h 982"/>
                  <a:gd name="T50" fmla="*/ 742 w 927"/>
                  <a:gd name="T51" fmla="*/ 933 h 982"/>
                  <a:gd name="T52" fmla="*/ 698 w 927"/>
                  <a:gd name="T53" fmla="*/ 944 h 982"/>
                  <a:gd name="T54" fmla="*/ 648 w 927"/>
                  <a:gd name="T55" fmla="*/ 954 h 982"/>
                  <a:gd name="T56" fmla="*/ 595 w 927"/>
                  <a:gd name="T57" fmla="*/ 965 h 982"/>
                  <a:gd name="T58" fmla="*/ 535 w 927"/>
                  <a:gd name="T59" fmla="*/ 973 h 982"/>
                  <a:gd name="T60" fmla="*/ 471 w 927"/>
                  <a:gd name="T61" fmla="*/ 978 h 982"/>
                  <a:gd name="T62" fmla="*/ 402 w 927"/>
                  <a:gd name="T63" fmla="*/ 982 h 982"/>
                  <a:gd name="T64" fmla="*/ 402 w 927"/>
                  <a:gd name="T65" fmla="*/ 863 h 982"/>
                  <a:gd name="T66" fmla="*/ 399 w 927"/>
                  <a:gd name="T67" fmla="*/ 800 h 982"/>
                  <a:gd name="T68" fmla="*/ 388 w 927"/>
                  <a:gd name="T69" fmla="*/ 738 h 982"/>
                  <a:gd name="T70" fmla="*/ 372 w 927"/>
                  <a:gd name="T71" fmla="*/ 680 h 982"/>
                  <a:gd name="T72" fmla="*/ 349 w 927"/>
                  <a:gd name="T73" fmla="*/ 624 h 982"/>
                  <a:gd name="T74" fmla="*/ 322 w 927"/>
                  <a:gd name="T75" fmla="*/ 571 h 982"/>
                  <a:gd name="T76" fmla="*/ 289 w 927"/>
                  <a:gd name="T77" fmla="*/ 521 h 982"/>
                  <a:gd name="T78" fmla="*/ 251 w 927"/>
                  <a:gd name="T79" fmla="*/ 476 h 982"/>
                  <a:gd name="T80" fmla="*/ 207 w 927"/>
                  <a:gd name="T81" fmla="*/ 435 h 982"/>
                  <a:gd name="T82" fmla="*/ 162 w 927"/>
                  <a:gd name="T83" fmla="*/ 398 h 982"/>
                  <a:gd name="T84" fmla="*/ 111 w 927"/>
                  <a:gd name="T85" fmla="*/ 367 h 982"/>
                  <a:gd name="T86" fmla="*/ 57 w 927"/>
                  <a:gd name="T87" fmla="*/ 340 h 982"/>
                  <a:gd name="T88" fmla="*/ 0 w 927"/>
                  <a:gd name="T89" fmla="*/ 319 h 982"/>
                  <a:gd name="T90" fmla="*/ 34 w 927"/>
                  <a:gd name="T91" fmla="*/ 284 h 982"/>
                  <a:gd name="T92" fmla="*/ 64 w 927"/>
                  <a:gd name="T93" fmla="*/ 243 h 982"/>
                  <a:gd name="T94" fmla="*/ 91 w 927"/>
                  <a:gd name="T95" fmla="*/ 199 h 982"/>
                  <a:gd name="T96" fmla="*/ 111 w 927"/>
                  <a:gd name="T97" fmla="*/ 153 h 982"/>
                  <a:gd name="T98" fmla="*/ 126 w 927"/>
                  <a:gd name="T99" fmla="*/ 104 h 982"/>
                  <a:gd name="T100" fmla="*/ 136 w 927"/>
                  <a:gd name="T101" fmla="*/ 53 h 982"/>
                  <a:gd name="T102" fmla="*/ 141 w 927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2">
                    <a:moveTo>
                      <a:pt x="141" y="0"/>
                    </a:moveTo>
                    <a:lnTo>
                      <a:pt x="452" y="0"/>
                    </a:lnTo>
                    <a:lnTo>
                      <a:pt x="509" y="3"/>
                    </a:lnTo>
                    <a:lnTo>
                      <a:pt x="561" y="12"/>
                    </a:lnTo>
                    <a:lnTo>
                      <a:pt x="613" y="27"/>
                    </a:lnTo>
                    <a:lnTo>
                      <a:pt x="661" y="48"/>
                    </a:lnTo>
                    <a:lnTo>
                      <a:pt x="707" y="75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9" y="268"/>
                    </a:lnTo>
                    <a:lnTo>
                      <a:pt x="899" y="317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7" y="478"/>
                    </a:lnTo>
                    <a:lnTo>
                      <a:pt x="927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5" y="892"/>
                    </a:lnTo>
                    <a:lnTo>
                      <a:pt x="843" y="901"/>
                    </a:lnTo>
                    <a:lnTo>
                      <a:pt x="814" y="911"/>
                    </a:lnTo>
                    <a:lnTo>
                      <a:pt x="781" y="922"/>
                    </a:lnTo>
                    <a:lnTo>
                      <a:pt x="742" y="933"/>
                    </a:lnTo>
                    <a:lnTo>
                      <a:pt x="698" y="944"/>
                    </a:lnTo>
                    <a:lnTo>
                      <a:pt x="648" y="954"/>
                    </a:lnTo>
                    <a:lnTo>
                      <a:pt x="595" y="965"/>
                    </a:lnTo>
                    <a:lnTo>
                      <a:pt x="535" y="973"/>
                    </a:lnTo>
                    <a:lnTo>
                      <a:pt x="471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9" y="800"/>
                    </a:lnTo>
                    <a:lnTo>
                      <a:pt x="388" y="738"/>
                    </a:lnTo>
                    <a:lnTo>
                      <a:pt x="372" y="680"/>
                    </a:lnTo>
                    <a:lnTo>
                      <a:pt x="349" y="624"/>
                    </a:lnTo>
                    <a:lnTo>
                      <a:pt x="322" y="571"/>
                    </a:lnTo>
                    <a:lnTo>
                      <a:pt x="289" y="521"/>
                    </a:lnTo>
                    <a:lnTo>
                      <a:pt x="251" y="476"/>
                    </a:lnTo>
                    <a:lnTo>
                      <a:pt x="207" y="435"/>
                    </a:lnTo>
                    <a:lnTo>
                      <a:pt x="162" y="398"/>
                    </a:lnTo>
                    <a:lnTo>
                      <a:pt x="111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91" y="199"/>
                    </a:lnTo>
                    <a:lnTo>
                      <a:pt x="111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35"/>
              <p:cNvSpPr>
                <a:spLocks/>
              </p:cNvSpPr>
              <p:nvPr/>
            </p:nvSpPr>
            <p:spPr bwMode="auto">
              <a:xfrm>
                <a:off x="2245" y="608"/>
                <a:ext cx="154" cy="164"/>
              </a:xfrm>
              <a:custGeom>
                <a:avLst/>
                <a:gdLst>
                  <a:gd name="T0" fmla="*/ 140 w 926"/>
                  <a:gd name="T1" fmla="*/ 0 h 982"/>
                  <a:gd name="T2" fmla="*/ 452 w 926"/>
                  <a:gd name="T3" fmla="*/ 0 h 982"/>
                  <a:gd name="T4" fmla="*/ 507 w 926"/>
                  <a:gd name="T5" fmla="*/ 3 h 982"/>
                  <a:gd name="T6" fmla="*/ 561 w 926"/>
                  <a:gd name="T7" fmla="*/ 12 h 982"/>
                  <a:gd name="T8" fmla="*/ 611 w 926"/>
                  <a:gd name="T9" fmla="*/ 27 h 982"/>
                  <a:gd name="T10" fmla="*/ 660 w 926"/>
                  <a:gd name="T11" fmla="*/ 48 h 982"/>
                  <a:gd name="T12" fmla="*/ 706 w 926"/>
                  <a:gd name="T13" fmla="*/ 74 h 982"/>
                  <a:gd name="T14" fmla="*/ 749 w 926"/>
                  <a:gd name="T15" fmla="*/ 105 h 982"/>
                  <a:gd name="T16" fmla="*/ 788 w 926"/>
                  <a:gd name="T17" fmla="*/ 139 h 982"/>
                  <a:gd name="T18" fmla="*/ 822 w 926"/>
                  <a:gd name="T19" fmla="*/ 179 h 982"/>
                  <a:gd name="T20" fmla="*/ 852 w 926"/>
                  <a:gd name="T21" fmla="*/ 221 h 982"/>
                  <a:gd name="T22" fmla="*/ 878 w 926"/>
                  <a:gd name="T23" fmla="*/ 267 h 982"/>
                  <a:gd name="T24" fmla="*/ 899 w 926"/>
                  <a:gd name="T25" fmla="*/ 316 h 982"/>
                  <a:gd name="T26" fmla="*/ 914 w 926"/>
                  <a:gd name="T27" fmla="*/ 368 h 982"/>
                  <a:gd name="T28" fmla="*/ 923 w 926"/>
                  <a:gd name="T29" fmla="*/ 422 h 982"/>
                  <a:gd name="T30" fmla="*/ 926 w 926"/>
                  <a:gd name="T31" fmla="*/ 477 h 982"/>
                  <a:gd name="T32" fmla="*/ 926 w 926"/>
                  <a:gd name="T33" fmla="*/ 864 h 982"/>
                  <a:gd name="T34" fmla="*/ 924 w 926"/>
                  <a:gd name="T35" fmla="*/ 864 h 982"/>
                  <a:gd name="T36" fmla="*/ 899 w 926"/>
                  <a:gd name="T37" fmla="*/ 877 h 982"/>
                  <a:gd name="T38" fmla="*/ 893 w 926"/>
                  <a:gd name="T39" fmla="*/ 880 h 982"/>
                  <a:gd name="T40" fmla="*/ 882 w 926"/>
                  <a:gd name="T41" fmla="*/ 885 h 982"/>
                  <a:gd name="T42" fmla="*/ 864 w 926"/>
                  <a:gd name="T43" fmla="*/ 892 h 982"/>
                  <a:gd name="T44" fmla="*/ 841 w 926"/>
                  <a:gd name="T45" fmla="*/ 901 h 982"/>
                  <a:gd name="T46" fmla="*/ 814 w 926"/>
                  <a:gd name="T47" fmla="*/ 911 h 982"/>
                  <a:gd name="T48" fmla="*/ 780 w 926"/>
                  <a:gd name="T49" fmla="*/ 922 h 982"/>
                  <a:gd name="T50" fmla="*/ 741 w 926"/>
                  <a:gd name="T51" fmla="*/ 933 h 982"/>
                  <a:gd name="T52" fmla="*/ 697 w 926"/>
                  <a:gd name="T53" fmla="*/ 944 h 982"/>
                  <a:gd name="T54" fmla="*/ 648 w 926"/>
                  <a:gd name="T55" fmla="*/ 954 h 982"/>
                  <a:gd name="T56" fmla="*/ 594 w 926"/>
                  <a:gd name="T57" fmla="*/ 965 h 982"/>
                  <a:gd name="T58" fmla="*/ 534 w 926"/>
                  <a:gd name="T59" fmla="*/ 971 h 982"/>
                  <a:gd name="T60" fmla="*/ 470 w 926"/>
                  <a:gd name="T61" fmla="*/ 978 h 982"/>
                  <a:gd name="T62" fmla="*/ 402 w 926"/>
                  <a:gd name="T63" fmla="*/ 982 h 982"/>
                  <a:gd name="T64" fmla="*/ 402 w 926"/>
                  <a:gd name="T65" fmla="*/ 863 h 982"/>
                  <a:gd name="T66" fmla="*/ 398 w 926"/>
                  <a:gd name="T67" fmla="*/ 799 h 982"/>
                  <a:gd name="T68" fmla="*/ 388 w 926"/>
                  <a:gd name="T69" fmla="*/ 738 h 982"/>
                  <a:gd name="T70" fmla="*/ 372 w 926"/>
                  <a:gd name="T71" fmla="*/ 679 h 982"/>
                  <a:gd name="T72" fmla="*/ 349 w 926"/>
                  <a:gd name="T73" fmla="*/ 624 h 982"/>
                  <a:gd name="T74" fmla="*/ 321 w 926"/>
                  <a:gd name="T75" fmla="*/ 571 h 982"/>
                  <a:gd name="T76" fmla="*/ 288 w 926"/>
                  <a:gd name="T77" fmla="*/ 521 h 982"/>
                  <a:gd name="T78" fmla="*/ 249 w 926"/>
                  <a:gd name="T79" fmla="*/ 476 h 982"/>
                  <a:gd name="T80" fmla="*/ 207 w 926"/>
                  <a:gd name="T81" fmla="*/ 435 h 982"/>
                  <a:gd name="T82" fmla="*/ 160 w 926"/>
                  <a:gd name="T83" fmla="*/ 398 h 982"/>
                  <a:gd name="T84" fmla="*/ 110 w 926"/>
                  <a:gd name="T85" fmla="*/ 367 h 982"/>
                  <a:gd name="T86" fmla="*/ 57 w 926"/>
                  <a:gd name="T87" fmla="*/ 340 h 982"/>
                  <a:gd name="T88" fmla="*/ 0 w 926"/>
                  <a:gd name="T89" fmla="*/ 319 h 982"/>
                  <a:gd name="T90" fmla="*/ 34 w 926"/>
                  <a:gd name="T91" fmla="*/ 284 h 982"/>
                  <a:gd name="T92" fmla="*/ 64 w 926"/>
                  <a:gd name="T93" fmla="*/ 243 h 982"/>
                  <a:gd name="T94" fmla="*/ 89 w 926"/>
                  <a:gd name="T95" fmla="*/ 199 h 982"/>
                  <a:gd name="T96" fmla="*/ 110 w 926"/>
                  <a:gd name="T97" fmla="*/ 153 h 982"/>
                  <a:gd name="T98" fmla="*/ 126 w 926"/>
                  <a:gd name="T99" fmla="*/ 104 h 982"/>
                  <a:gd name="T100" fmla="*/ 136 w 926"/>
                  <a:gd name="T101" fmla="*/ 53 h 982"/>
                  <a:gd name="T102" fmla="*/ 140 w 926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6" h="982">
                    <a:moveTo>
                      <a:pt x="140" y="0"/>
                    </a:moveTo>
                    <a:lnTo>
                      <a:pt x="452" y="0"/>
                    </a:lnTo>
                    <a:lnTo>
                      <a:pt x="507" y="3"/>
                    </a:lnTo>
                    <a:lnTo>
                      <a:pt x="561" y="12"/>
                    </a:lnTo>
                    <a:lnTo>
                      <a:pt x="611" y="27"/>
                    </a:lnTo>
                    <a:lnTo>
                      <a:pt x="660" y="48"/>
                    </a:lnTo>
                    <a:lnTo>
                      <a:pt x="706" y="74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8" y="267"/>
                    </a:lnTo>
                    <a:lnTo>
                      <a:pt x="899" y="316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6" y="477"/>
                    </a:lnTo>
                    <a:lnTo>
                      <a:pt x="926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4" y="892"/>
                    </a:lnTo>
                    <a:lnTo>
                      <a:pt x="841" y="901"/>
                    </a:lnTo>
                    <a:lnTo>
                      <a:pt x="814" y="911"/>
                    </a:lnTo>
                    <a:lnTo>
                      <a:pt x="780" y="922"/>
                    </a:lnTo>
                    <a:lnTo>
                      <a:pt x="741" y="933"/>
                    </a:lnTo>
                    <a:lnTo>
                      <a:pt x="697" y="944"/>
                    </a:lnTo>
                    <a:lnTo>
                      <a:pt x="648" y="954"/>
                    </a:lnTo>
                    <a:lnTo>
                      <a:pt x="594" y="965"/>
                    </a:lnTo>
                    <a:lnTo>
                      <a:pt x="534" y="971"/>
                    </a:lnTo>
                    <a:lnTo>
                      <a:pt x="470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8" y="799"/>
                    </a:lnTo>
                    <a:lnTo>
                      <a:pt x="388" y="738"/>
                    </a:lnTo>
                    <a:lnTo>
                      <a:pt x="372" y="679"/>
                    </a:lnTo>
                    <a:lnTo>
                      <a:pt x="349" y="624"/>
                    </a:lnTo>
                    <a:lnTo>
                      <a:pt x="321" y="571"/>
                    </a:lnTo>
                    <a:lnTo>
                      <a:pt x="288" y="521"/>
                    </a:lnTo>
                    <a:lnTo>
                      <a:pt x="249" y="476"/>
                    </a:lnTo>
                    <a:lnTo>
                      <a:pt x="207" y="435"/>
                    </a:lnTo>
                    <a:lnTo>
                      <a:pt x="160" y="398"/>
                    </a:lnTo>
                    <a:lnTo>
                      <a:pt x="110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89" y="199"/>
                    </a:lnTo>
                    <a:lnTo>
                      <a:pt x="110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36"/>
              <p:cNvSpPr>
                <a:spLocks/>
              </p:cNvSpPr>
              <p:nvPr/>
            </p:nvSpPr>
            <p:spPr bwMode="auto">
              <a:xfrm>
                <a:off x="1877" y="671"/>
                <a:ext cx="160" cy="163"/>
              </a:xfrm>
              <a:custGeom>
                <a:avLst/>
                <a:gdLst>
                  <a:gd name="T0" fmla="*/ 474 w 965"/>
                  <a:gd name="T1" fmla="*/ 0 h 980"/>
                  <a:gd name="T2" fmla="*/ 788 w 965"/>
                  <a:gd name="T3" fmla="*/ 0 h 980"/>
                  <a:gd name="T4" fmla="*/ 824 w 965"/>
                  <a:gd name="T5" fmla="*/ 2 h 980"/>
                  <a:gd name="T6" fmla="*/ 828 w 965"/>
                  <a:gd name="T7" fmla="*/ 54 h 980"/>
                  <a:gd name="T8" fmla="*/ 839 w 965"/>
                  <a:gd name="T9" fmla="*/ 105 h 980"/>
                  <a:gd name="T10" fmla="*/ 855 w 965"/>
                  <a:gd name="T11" fmla="*/ 154 h 980"/>
                  <a:gd name="T12" fmla="*/ 875 w 965"/>
                  <a:gd name="T13" fmla="*/ 201 h 980"/>
                  <a:gd name="T14" fmla="*/ 900 w 965"/>
                  <a:gd name="T15" fmla="*/ 243 h 980"/>
                  <a:gd name="T16" fmla="*/ 930 w 965"/>
                  <a:gd name="T17" fmla="*/ 284 h 980"/>
                  <a:gd name="T18" fmla="*/ 965 w 965"/>
                  <a:gd name="T19" fmla="*/ 319 h 980"/>
                  <a:gd name="T20" fmla="*/ 907 w 965"/>
                  <a:gd name="T21" fmla="*/ 340 h 980"/>
                  <a:gd name="T22" fmla="*/ 853 w 965"/>
                  <a:gd name="T23" fmla="*/ 367 h 980"/>
                  <a:gd name="T24" fmla="*/ 803 w 965"/>
                  <a:gd name="T25" fmla="*/ 398 h 980"/>
                  <a:gd name="T26" fmla="*/ 756 w 965"/>
                  <a:gd name="T27" fmla="*/ 435 h 980"/>
                  <a:gd name="T28" fmla="*/ 714 w 965"/>
                  <a:gd name="T29" fmla="*/ 476 h 980"/>
                  <a:gd name="T30" fmla="*/ 676 w 965"/>
                  <a:gd name="T31" fmla="*/ 521 h 980"/>
                  <a:gd name="T32" fmla="*/ 643 w 965"/>
                  <a:gd name="T33" fmla="*/ 571 h 980"/>
                  <a:gd name="T34" fmla="*/ 614 w 965"/>
                  <a:gd name="T35" fmla="*/ 624 h 980"/>
                  <a:gd name="T36" fmla="*/ 592 w 965"/>
                  <a:gd name="T37" fmla="*/ 680 h 980"/>
                  <a:gd name="T38" fmla="*/ 575 w 965"/>
                  <a:gd name="T39" fmla="*/ 738 h 980"/>
                  <a:gd name="T40" fmla="*/ 566 w 965"/>
                  <a:gd name="T41" fmla="*/ 800 h 980"/>
                  <a:gd name="T42" fmla="*/ 563 w 965"/>
                  <a:gd name="T43" fmla="*/ 863 h 980"/>
                  <a:gd name="T44" fmla="*/ 563 w 965"/>
                  <a:gd name="T45" fmla="*/ 980 h 980"/>
                  <a:gd name="T46" fmla="*/ 494 w 965"/>
                  <a:gd name="T47" fmla="*/ 975 h 980"/>
                  <a:gd name="T48" fmla="*/ 423 w 965"/>
                  <a:gd name="T49" fmla="*/ 967 h 980"/>
                  <a:gd name="T50" fmla="*/ 349 w 965"/>
                  <a:gd name="T51" fmla="*/ 957 h 980"/>
                  <a:gd name="T52" fmla="*/ 274 w 965"/>
                  <a:gd name="T53" fmla="*/ 943 h 980"/>
                  <a:gd name="T54" fmla="*/ 195 w 965"/>
                  <a:gd name="T55" fmla="*/ 925 h 980"/>
                  <a:gd name="T56" fmla="*/ 112 w 965"/>
                  <a:gd name="T57" fmla="*/ 903 h 980"/>
                  <a:gd name="T58" fmla="*/ 28 w 965"/>
                  <a:gd name="T59" fmla="*/ 879 h 980"/>
                  <a:gd name="T60" fmla="*/ 1 w 965"/>
                  <a:gd name="T61" fmla="*/ 870 h 980"/>
                  <a:gd name="T62" fmla="*/ 0 w 965"/>
                  <a:gd name="T63" fmla="*/ 864 h 980"/>
                  <a:gd name="T64" fmla="*/ 0 w 965"/>
                  <a:gd name="T65" fmla="*/ 478 h 980"/>
                  <a:gd name="T66" fmla="*/ 4 w 965"/>
                  <a:gd name="T67" fmla="*/ 422 h 980"/>
                  <a:gd name="T68" fmla="*/ 13 w 965"/>
                  <a:gd name="T69" fmla="*/ 368 h 980"/>
                  <a:gd name="T70" fmla="*/ 29 w 965"/>
                  <a:gd name="T71" fmla="*/ 317 h 980"/>
                  <a:gd name="T72" fmla="*/ 49 w 965"/>
                  <a:gd name="T73" fmla="*/ 268 h 980"/>
                  <a:gd name="T74" fmla="*/ 75 w 965"/>
                  <a:gd name="T75" fmla="*/ 221 h 980"/>
                  <a:gd name="T76" fmla="*/ 105 w 965"/>
                  <a:gd name="T77" fmla="*/ 179 h 980"/>
                  <a:gd name="T78" fmla="*/ 140 w 965"/>
                  <a:gd name="T79" fmla="*/ 139 h 980"/>
                  <a:gd name="T80" fmla="*/ 179 w 965"/>
                  <a:gd name="T81" fmla="*/ 105 h 980"/>
                  <a:gd name="T82" fmla="*/ 221 w 965"/>
                  <a:gd name="T83" fmla="*/ 75 h 980"/>
                  <a:gd name="T84" fmla="*/ 266 w 965"/>
                  <a:gd name="T85" fmla="*/ 48 h 980"/>
                  <a:gd name="T86" fmla="*/ 315 w 965"/>
                  <a:gd name="T87" fmla="*/ 27 h 980"/>
                  <a:gd name="T88" fmla="*/ 367 w 965"/>
                  <a:gd name="T89" fmla="*/ 12 h 980"/>
                  <a:gd name="T90" fmla="*/ 419 w 965"/>
                  <a:gd name="T91" fmla="*/ 3 h 980"/>
                  <a:gd name="T92" fmla="*/ 474 w 965"/>
                  <a:gd name="T93" fmla="*/ 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5" h="980">
                    <a:moveTo>
                      <a:pt x="474" y="0"/>
                    </a:moveTo>
                    <a:lnTo>
                      <a:pt x="788" y="0"/>
                    </a:lnTo>
                    <a:lnTo>
                      <a:pt x="824" y="2"/>
                    </a:lnTo>
                    <a:lnTo>
                      <a:pt x="828" y="54"/>
                    </a:lnTo>
                    <a:lnTo>
                      <a:pt x="839" y="105"/>
                    </a:lnTo>
                    <a:lnTo>
                      <a:pt x="855" y="154"/>
                    </a:lnTo>
                    <a:lnTo>
                      <a:pt x="875" y="201"/>
                    </a:lnTo>
                    <a:lnTo>
                      <a:pt x="900" y="243"/>
                    </a:lnTo>
                    <a:lnTo>
                      <a:pt x="930" y="284"/>
                    </a:lnTo>
                    <a:lnTo>
                      <a:pt x="965" y="319"/>
                    </a:lnTo>
                    <a:lnTo>
                      <a:pt x="907" y="340"/>
                    </a:lnTo>
                    <a:lnTo>
                      <a:pt x="853" y="367"/>
                    </a:lnTo>
                    <a:lnTo>
                      <a:pt x="803" y="398"/>
                    </a:lnTo>
                    <a:lnTo>
                      <a:pt x="756" y="435"/>
                    </a:lnTo>
                    <a:lnTo>
                      <a:pt x="714" y="476"/>
                    </a:lnTo>
                    <a:lnTo>
                      <a:pt x="676" y="521"/>
                    </a:lnTo>
                    <a:lnTo>
                      <a:pt x="643" y="571"/>
                    </a:lnTo>
                    <a:lnTo>
                      <a:pt x="614" y="624"/>
                    </a:lnTo>
                    <a:lnTo>
                      <a:pt x="592" y="680"/>
                    </a:lnTo>
                    <a:lnTo>
                      <a:pt x="575" y="738"/>
                    </a:lnTo>
                    <a:lnTo>
                      <a:pt x="566" y="800"/>
                    </a:lnTo>
                    <a:lnTo>
                      <a:pt x="563" y="863"/>
                    </a:lnTo>
                    <a:lnTo>
                      <a:pt x="563" y="980"/>
                    </a:lnTo>
                    <a:lnTo>
                      <a:pt x="494" y="975"/>
                    </a:lnTo>
                    <a:lnTo>
                      <a:pt x="423" y="967"/>
                    </a:lnTo>
                    <a:lnTo>
                      <a:pt x="349" y="957"/>
                    </a:lnTo>
                    <a:lnTo>
                      <a:pt x="274" y="943"/>
                    </a:lnTo>
                    <a:lnTo>
                      <a:pt x="195" y="925"/>
                    </a:lnTo>
                    <a:lnTo>
                      <a:pt x="112" y="903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4"/>
                    </a:lnTo>
                    <a:lnTo>
                      <a:pt x="0" y="478"/>
                    </a:lnTo>
                    <a:lnTo>
                      <a:pt x="4" y="422"/>
                    </a:lnTo>
                    <a:lnTo>
                      <a:pt x="13" y="368"/>
                    </a:lnTo>
                    <a:lnTo>
                      <a:pt x="29" y="317"/>
                    </a:lnTo>
                    <a:lnTo>
                      <a:pt x="49" y="268"/>
                    </a:lnTo>
                    <a:lnTo>
                      <a:pt x="75" y="221"/>
                    </a:lnTo>
                    <a:lnTo>
                      <a:pt x="105" y="179"/>
                    </a:lnTo>
                    <a:lnTo>
                      <a:pt x="140" y="139"/>
                    </a:lnTo>
                    <a:lnTo>
                      <a:pt x="179" y="105"/>
                    </a:lnTo>
                    <a:lnTo>
                      <a:pt x="221" y="75"/>
                    </a:lnTo>
                    <a:lnTo>
                      <a:pt x="266" y="48"/>
                    </a:lnTo>
                    <a:lnTo>
                      <a:pt x="315" y="27"/>
                    </a:lnTo>
                    <a:lnTo>
                      <a:pt x="367" y="12"/>
                    </a:lnTo>
                    <a:lnTo>
                      <a:pt x="419" y="3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37"/>
              <p:cNvSpPr>
                <a:spLocks/>
              </p:cNvSpPr>
              <p:nvPr/>
            </p:nvSpPr>
            <p:spPr bwMode="auto">
              <a:xfrm>
                <a:off x="1985" y="735"/>
                <a:ext cx="210" cy="164"/>
              </a:xfrm>
              <a:custGeom>
                <a:avLst/>
                <a:gdLst>
                  <a:gd name="T0" fmla="*/ 474 w 1262"/>
                  <a:gd name="T1" fmla="*/ 0 h 984"/>
                  <a:gd name="T2" fmla="*/ 789 w 1262"/>
                  <a:gd name="T3" fmla="*/ 0 h 984"/>
                  <a:gd name="T4" fmla="*/ 844 w 1262"/>
                  <a:gd name="T5" fmla="*/ 4 h 984"/>
                  <a:gd name="T6" fmla="*/ 896 w 1262"/>
                  <a:gd name="T7" fmla="*/ 13 h 984"/>
                  <a:gd name="T8" fmla="*/ 948 w 1262"/>
                  <a:gd name="T9" fmla="*/ 28 h 984"/>
                  <a:gd name="T10" fmla="*/ 996 w 1262"/>
                  <a:gd name="T11" fmla="*/ 49 h 984"/>
                  <a:gd name="T12" fmla="*/ 1042 w 1262"/>
                  <a:gd name="T13" fmla="*/ 74 h 984"/>
                  <a:gd name="T14" fmla="*/ 1084 w 1262"/>
                  <a:gd name="T15" fmla="*/ 105 h 984"/>
                  <a:gd name="T16" fmla="*/ 1123 w 1262"/>
                  <a:gd name="T17" fmla="*/ 140 h 984"/>
                  <a:gd name="T18" fmla="*/ 1158 w 1262"/>
                  <a:gd name="T19" fmla="*/ 179 h 984"/>
                  <a:gd name="T20" fmla="*/ 1189 w 1262"/>
                  <a:gd name="T21" fmla="*/ 222 h 984"/>
                  <a:gd name="T22" fmla="*/ 1214 w 1262"/>
                  <a:gd name="T23" fmla="*/ 268 h 984"/>
                  <a:gd name="T24" fmla="*/ 1234 w 1262"/>
                  <a:gd name="T25" fmla="*/ 316 h 984"/>
                  <a:gd name="T26" fmla="*/ 1249 w 1262"/>
                  <a:gd name="T27" fmla="*/ 368 h 984"/>
                  <a:gd name="T28" fmla="*/ 1258 w 1262"/>
                  <a:gd name="T29" fmla="*/ 421 h 984"/>
                  <a:gd name="T30" fmla="*/ 1262 w 1262"/>
                  <a:gd name="T31" fmla="*/ 478 h 984"/>
                  <a:gd name="T32" fmla="*/ 1262 w 1262"/>
                  <a:gd name="T33" fmla="*/ 865 h 984"/>
                  <a:gd name="T34" fmla="*/ 1260 w 1262"/>
                  <a:gd name="T35" fmla="*/ 865 h 984"/>
                  <a:gd name="T36" fmla="*/ 1234 w 1262"/>
                  <a:gd name="T37" fmla="*/ 877 h 984"/>
                  <a:gd name="T38" fmla="*/ 1230 w 1262"/>
                  <a:gd name="T39" fmla="*/ 880 h 984"/>
                  <a:gd name="T40" fmla="*/ 1218 w 1262"/>
                  <a:gd name="T41" fmla="*/ 885 h 984"/>
                  <a:gd name="T42" fmla="*/ 1201 w 1262"/>
                  <a:gd name="T43" fmla="*/ 892 h 984"/>
                  <a:gd name="T44" fmla="*/ 1178 w 1262"/>
                  <a:gd name="T45" fmla="*/ 902 h 984"/>
                  <a:gd name="T46" fmla="*/ 1151 w 1262"/>
                  <a:gd name="T47" fmla="*/ 911 h 984"/>
                  <a:gd name="T48" fmla="*/ 1118 w 1262"/>
                  <a:gd name="T49" fmla="*/ 922 h 984"/>
                  <a:gd name="T50" fmla="*/ 1080 w 1262"/>
                  <a:gd name="T51" fmla="*/ 933 h 984"/>
                  <a:gd name="T52" fmla="*/ 1036 w 1262"/>
                  <a:gd name="T53" fmla="*/ 944 h 984"/>
                  <a:gd name="T54" fmla="*/ 987 w 1262"/>
                  <a:gd name="T55" fmla="*/ 955 h 984"/>
                  <a:gd name="T56" fmla="*/ 934 w 1262"/>
                  <a:gd name="T57" fmla="*/ 964 h 984"/>
                  <a:gd name="T58" fmla="*/ 876 w 1262"/>
                  <a:gd name="T59" fmla="*/ 972 h 984"/>
                  <a:gd name="T60" fmla="*/ 813 w 1262"/>
                  <a:gd name="T61" fmla="*/ 978 h 984"/>
                  <a:gd name="T62" fmla="*/ 744 w 1262"/>
                  <a:gd name="T63" fmla="*/ 982 h 984"/>
                  <a:gd name="T64" fmla="*/ 672 w 1262"/>
                  <a:gd name="T65" fmla="*/ 984 h 984"/>
                  <a:gd name="T66" fmla="*/ 603 w 1262"/>
                  <a:gd name="T67" fmla="*/ 982 h 984"/>
                  <a:gd name="T68" fmla="*/ 531 w 1262"/>
                  <a:gd name="T69" fmla="*/ 979 h 984"/>
                  <a:gd name="T70" fmla="*/ 455 w 1262"/>
                  <a:gd name="T71" fmla="*/ 971 h 984"/>
                  <a:gd name="T72" fmla="*/ 376 w 1262"/>
                  <a:gd name="T73" fmla="*/ 960 h 984"/>
                  <a:gd name="T74" fmla="*/ 294 w 1262"/>
                  <a:gd name="T75" fmla="*/ 947 h 984"/>
                  <a:gd name="T76" fmla="*/ 208 w 1262"/>
                  <a:gd name="T77" fmla="*/ 928 h 984"/>
                  <a:gd name="T78" fmla="*/ 120 w 1262"/>
                  <a:gd name="T79" fmla="*/ 906 h 984"/>
                  <a:gd name="T80" fmla="*/ 28 w 1262"/>
                  <a:gd name="T81" fmla="*/ 879 h 984"/>
                  <a:gd name="T82" fmla="*/ 1 w 1262"/>
                  <a:gd name="T83" fmla="*/ 870 h 984"/>
                  <a:gd name="T84" fmla="*/ 0 w 1262"/>
                  <a:gd name="T85" fmla="*/ 865 h 984"/>
                  <a:gd name="T86" fmla="*/ 0 w 1262"/>
                  <a:gd name="T87" fmla="*/ 478 h 984"/>
                  <a:gd name="T88" fmla="*/ 3 w 1262"/>
                  <a:gd name="T89" fmla="*/ 421 h 984"/>
                  <a:gd name="T90" fmla="*/ 12 w 1262"/>
                  <a:gd name="T91" fmla="*/ 368 h 984"/>
                  <a:gd name="T92" fmla="*/ 28 w 1262"/>
                  <a:gd name="T93" fmla="*/ 316 h 984"/>
                  <a:gd name="T94" fmla="*/ 49 w 1262"/>
                  <a:gd name="T95" fmla="*/ 268 h 984"/>
                  <a:gd name="T96" fmla="*/ 74 w 1262"/>
                  <a:gd name="T97" fmla="*/ 222 h 984"/>
                  <a:gd name="T98" fmla="*/ 105 w 1262"/>
                  <a:gd name="T99" fmla="*/ 179 h 984"/>
                  <a:gd name="T100" fmla="*/ 139 w 1262"/>
                  <a:gd name="T101" fmla="*/ 140 h 984"/>
                  <a:gd name="T102" fmla="*/ 178 w 1262"/>
                  <a:gd name="T103" fmla="*/ 105 h 984"/>
                  <a:gd name="T104" fmla="*/ 221 w 1262"/>
                  <a:gd name="T105" fmla="*/ 74 h 984"/>
                  <a:gd name="T106" fmla="*/ 266 w 1262"/>
                  <a:gd name="T107" fmla="*/ 49 h 984"/>
                  <a:gd name="T108" fmla="*/ 315 w 1262"/>
                  <a:gd name="T109" fmla="*/ 28 h 984"/>
                  <a:gd name="T110" fmla="*/ 366 w 1262"/>
                  <a:gd name="T111" fmla="*/ 13 h 984"/>
                  <a:gd name="T112" fmla="*/ 419 w 1262"/>
                  <a:gd name="T113" fmla="*/ 4 h 984"/>
                  <a:gd name="T114" fmla="*/ 474 w 1262"/>
                  <a:gd name="T115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62" h="984">
                    <a:moveTo>
                      <a:pt x="474" y="0"/>
                    </a:moveTo>
                    <a:lnTo>
                      <a:pt x="789" y="0"/>
                    </a:lnTo>
                    <a:lnTo>
                      <a:pt x="844" y="4"/>
                    </a:lnTo>
                    <a:lnTo>
                      <a:pt x="896" y="13"/>
                    </a:lnTo>
                    <a:lnTo>
                      <a:pt x="948" y="28"/>
                    </a:lnTo>
                    <a:lnTo>
                      <a:pt x="996" y="49"/>
                    </a:lnTo>
                    <a:lnTo>
                      <a:pt x="1042" y="74"/>
                    </a:lnTo>
                    <a:lnTo>
                      <a:pt x="1084" y="105"/>
                    </a:lnTo>
                    <a:lnTo>
                      <a:pt x="1123" y="140"/>
                    </a:lnTo>
                    <a:lnTo>
                      <a:pt x="1158" y="179"/>
                    </a:lnTo>
                    <a:lnTo>
                      <a:pt x="1189" y="222"/>
                    </a:lnTo>
                    <a:lnTo>
                      <a:pt x="1214" y="268"/>
                    </a:lnTo>
                    <a:lnTo>
                      <a:pt x="1234" y="316"/>
                    </a:lnTo>
                    <a:lnTo>
                      <a:pt x="1249" y="368"/>
                    </a:lnTo>
                    <a:lnTo>
                      <a:pt x="1258" y="421"/>
                    </a:lnTo>
                    <a:lnTo>
                      <a:pt x="1262" y="478"/>
                    </a:lnTo>
                    <a:lnTo>
                      <a:pt x="1262" y="865"/>
                    </a:lnTo>
                    <a:lnTo>
                      <a:pt x="1260" y="865"/>
                    </a:lnTo>
                    <a:lnTo>
                      <a:pt x="1234" y="877"/>
                    </a:lnTo>
                    <a:lnTo>
                      <a:pt x="1230" y="880"/>
                    </a:lnTo>
                    <a:lnTo>
                      <a:pt x="1218" y="885"/>
                    </a:lnTo>
                    <a:lnTo>
                      <a:pt x="1201" y="892"/>
                    </a:lnTo>
                    <a:lnTo>
                      <a:pt x="1178" y="902"/>
                    </a:lnTo>
                    <a:lnTo>
                      <a:pt x="1151" y="911"/>
                    </a:lnTo>
                    <a:lnTo>
                      <a:pt x="1118" y="922"/>
                    </a:lnTo>
                    <a:lnTo>
                      <a:pt x="1080" y="933"/>
                    </a:lnTo>
                    <a:lnTo>
                      <a:pt x="1036" y="944"/>
                    </a:lnTo>
                    <a:lnTo>
                      <a:pt x="987" y="955"/>
                    </a:lnTo>
                    <a:lnTo>
                      <a:pt x="934" y="964"/>
                    </a:lnTo>
                    <a:lnTo>
                      <a:pt x="876" y="972"/>
                    </a:lnTo>
                    <a:lnTo>
                      <a:pt x="813" y="978"/>
                    </a:lnTo>
                    <a:lnTo>
                      <a:pt x="744" y="982"/>
                    </a:lnTo>
                    <a:lnTo>
                      <a:pt x="672" y="984"/>
                    </a:lnTo>
                    <a:lnTo>
                      <a:pt x="603" y="982"/>
                    </a:lnTo>
                    <a:lnTo>
                      <a:pt x="531" y="979"/>
                    </a:lnTo>
                    <a:lnTo>
                      <a:pt x="455" y="971"/>
                    </a:lnTo>
                    <a:lnTo>
                      <a:pt x="376" y="960"/>
                    </a:lnTo>
                    <a:lnTo>
                      <a:pt x="294" y="947"/>
                    </a:lnTo>
                    <a:lnTo>
                      <a:pt x="208" y="928"/>
                    </a:lnTo>
                    <a:lnTo>
                      <a:pt x="120" y="906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1"/>
                    </a:lnTo>
                    <a:lnTo>
                      <a:pt x="12" y="368"/>
                    </a:lnTo>
                    <a:lnTo>
                      <a:pt x="28" y="316"/>
                    </a:lnTo>
                    <a:lnTo>
                      <a:pt x="49" y="268"/>
                    </a:lnTo>
                    <a:lnTo>
                      <a:pt x="74" y="222"/>
                    </a:lnTo>
                    <a:lnTo>
                      <a:pt x="105" y="179"/>
                    </a:lnTo>
                    <a:lnTo>
                      <a:pt x="139" y="140"/>
                    </a:lnTo>
                    <a:lnTo>
                      <a:pt x="178" y="105"/>
                    </a:lnTo>
                    <a:lnTo>
                      <a:pt x="221" y="74"/>
                    </a:lnTo>
                    <a:lnTo>
                      <a:pt x="266" y="49"/>
                    </a:lnTo>
                    <a:lnTo>
                      <a:pt x="315" y="28"/>
                    </a:lnTo>
                    <a:lnTo>
                      <a:pt x="366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38"/>
              <p:cNvSpPr>
                <a:spLocks/>
              </p:cNvSpPr>
              <p:nvPr/>
            </p:nvSpPr>
            <p:spPr bwMode="auto">
              <a:xfrm>
                <a:off x="1818" y="482"/>
                <a:ext cx="123" cy="124"/>
              </a:xfrm>
              <a:custGeom>
                <a:avLst/>
                <a:gdLst>
                  <a:gd name="T0" fmla="*/ 370 w 740"/>
                  <a:gd name="T1" fmla="*/ 0 h 746"/>
                  <a:gd name="T2" fmla="*/ 419 w 740"/>
                  <a:gd name="T3" fmla="*/ 4 h 746"/>
                  <a:gd name="T4" fmla="*/ 468 w 740"/>
                  <a:gd name="T5" fmla="*/ 13 h 746"/>
                  <a:gd name="T6" fmla="*/ 513 w 740"/>
                  <a:gd name="T7" fmla="*/ 29 h 746"/>
                  <a:gd name="T8" fmla="*/ 556 w 740"/>
                  <a:gd name="T9" fmla="*/ 50 h 746"/>
                  <a:gd name="T10" fmla="*/ 595 w 740"/>
                  <a:gd name="T11" fmla="*/ 76 h 746"/>
                  <a:gd name="T12" fmla="*/ 630 w 740"/>
                  <a:gd name="T13" fmla="*/ 108 h 746"/>
                  <a:gd name="T14" fmla="*/ 661 w 740"/>
                  <a:gd name="T15" fmla="*/ 142 h 746"/>
                  <a:gd name="T16" fmla="*/ 687 w 740"/>
                  <a:gd name="T17" fmla="*/ 181 h 746"/>
                  <a:gd name="T18" fmla="*/ 709 w 740"/>
                  <a:gd name="T19" fmla="*/ 224 h 746"/>
                  <a:gd name="T20" fmla="*/ 725 w 740"/>
                  <a:gd name="T21" fmla="*/ 269 h 746"/>
                  <a:gd name="T22" fmla="*/ 736 w 740"/>
                  <a:gd name="T23" fmla="*/ 318 h 746"/>
                  <a:gd name="T24" fmla="*/ 740 w 740"/>
                  <a:gd name="T25" fmla="*/ 367 h 746"/>
                  <a:gd name="T26" fmla="*/ 698 w 740"/>
                  <a:gd name="T27" fmla="*/ 397 h 746"/>
                  <a:gd name="T28" fmla="*/ 660 w 740"/>
                  <a:gd name="T29" fmla="*/ 432 h 746"/>
                  <a:gd name="T30" fmla="*/ 626 w 740"/>
                  <a:gd name="T31" fmla="*/ 470 h 746"/>
                  <a:gd name="T32" fmla="*/ 595 w 740"/>
                  <a:gd name="T33" fmla="*/ 513 h 746"/>
                  <a:gd name="T34" fmla="*/ 569 w 740"/>
                  <a:gd name="T35" fmla="*/ 558 h 746"/>
                  <a:gd name="T36" fmla="*/ 550 w 740"/>
                  <a:gd name="T37" fmla="*/ 606 h 746"/>
                  <a:gd name="T38" fmla="*/ 535 w 740"/>
                  <a:gd name="T39" fmla="*/ 657 h 746"/>
                  <a:gd name="T40" fmla="*/ 526 w 740"/>
                  <a:gd name="T41" fmla="*/ 711 h 746"/>
                  <a:gd name="T42" fmla="*/ 490 w 740"/>
                  <a:gd name="T43" fmla="*/ 726 h 746"/>
                  <a:gd name="T44" fmla="*/ 451 w 740"/>
                  <a:gd name="T45" fmla="*/ 737 h 746"/>
                  <a:gd name="T46" fmla="*/ 411 w 740"/>
                  <a:gd name="T47" fmla="*/ 744 h 746"/>
                  <a:gd name="T48" fmla="*/ 370 w 740"/>
                  <a:gd name="T49" fmla="*/ 746 h 746"/>
                  <a:gd name="T50" fmla="*/ 320 w 740"/>
                  <a:gd name="T51" fmla="*/ 742 h 746"/>
                  <a:gd name="T52" fmla="*/ 272 w 740"/>
                  <a:gd name="T53" fmla="*/ 733 h 746"/>
                  <a:gd name="T54" fmla="*/ 226 w 740"/>
                  <a:gd name="T55" fmla="*/ 717 h 746"/>
                  <a:gd name="T56" fmla="*/ 183 w 740"/>
                  <a:gd name="T57" fmla="*/ 695 h 746"/>
                  <a:gd name="T58" fmla="*/ 143 w 740"/>
                  <a:gd name="T59" fmla="*/ 668 h 746"/>
                  <a:gd name="T60" fmla="*/ 108 w 740"/>
                  <a:gd name="T61" fmla="*/ 637 h 746"/>
                  <a:gd name="T62" fmla="*/ 77 w 740"/>
                  <a:gd name="T63" fmla="*/ 602 h 746"/>
                  <a:gd name="T64" fmla="*/ 51 w 740"/>
                  <a:gd name="T65" fmla="*/ 561 h 746"/>
                  <a:gd name="T66" fmla="*/ 29 w 740"/>
                  <a:gd name="T67" fmla="*/ 518 h 746"/>
                  <a:gd name="T68" fmla="*/ 13 w 740"/>
                  <a:gd name="T69" fmla="*/ 472 h 746"/>
                  <a:gd name="T70" fmla="*/ 4 w 740"/>
                  <a:gd name="T71" fmla="*/ 424 h 746"/>
                  <a:gd name="T72" fmla="*/ 0 w 740"/>
                  <a:gd name="T73" fmla="*/ 373 h 746"/>
                  <a:gd name="T74" fmla="*/ 4 w 740"/>
                  <a:gd name="T75" fmla="*/ 322 h 746"/>
                  <a:gd name="T76" fmla="*/ 13 w 740"/>
                  <a:gd name="T77" fmla="*/ 274 h 746"/>
                  <a:gd name="T78" fmla="*/ 29 w 740"/>
                  <a:gd name="T79" fmla="*/ 228 h 746"/>
                  <a:gd name="T80" fmla="*/ 51 w 740"/>
                  <a:gd name="T81" fmla="*/ 185 h 746"/>
                  <a:gd name="T82" fmla="*/ 77 w 740"/>
                  <a:gd name="T83" fmla="*/ 146 h 746"/>
                  <a:gd name="T84" fmla="*/ 108 w 740"/>
                  <a:gd name="T85" fmla="*/ 110 h 746"/>
                  <a:gd name="T86" fmla="*/ 143 w 740"/>
                  <a:gd name="T87" fmla="*/ 78 h 746"/>
                  <a:gd name="T88" fmla="*/ 183 w 740"/>
                  <a:gd name="T89" fmla="*/ 51 h 746"/>
                  <a:gd name="T90" fmla="*/ 226 w 740"/>
                  <a:gd name="T91" fmla="*/ 29 h 746"/>
                  <a:gd name="T92" fmla="*/ 272 w 740"/>
                  <a:gd name="T93" fmla="*/ 13 h 746"/>
                  <a:gd name="T94" fmla="*/ 320 w 740"/>
                  <a:gd name="T95" fmla="*/ 4 h 746"/>
                  <a:gd name="T96" fmla="*/ 370 w 740"/>
                  <a:gd name="T97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6">
                    <a:moveTo>
                      <a:pt x="370" y="0"/>
                    </a:moveTo>
                    <a:lnTo>
                      <a:pt x="419" y="4"/>
                    </a:lnTo>
                    <a:lnTo>
                      <a:pt x="468" y="13"/>
                    </a:lnTo>
                    <a:lnTo>
                      <a:pt x="513" y="29"/>
                    </a:lnTo>
                    <a:lnTo>
                      <a:pt x="556" y="50"/>
                    </a:lnTo>
                    <a:lnTo>
                      <a:pt x="595" y="76"/>
                    </a:lnTo>
                    <a:lnTo>
                      <a:pt x="630" y="108"/>
                    </a:lnTo>
                    <a:lnTo>
                      <a:pt x="661" y="142"/>
                    </a:lnTo>
                    <a:lnTo>
                      <a:pt x="687" y="181"/>
                    </a:lnTo>
                    <a:lnTo>
                      <a:pt x="709" y="224"/>
                    </a:lnTo>
                    <a:lnTo>
                      <a:pt x="725" y="269"/>
                    </a:lnTo>
                    <a:lnTo>
                      <a:pt x="736" y="318"/>
                    </a:lnTo>
                    <a:lnTo>
                      <a:pt x="740" y="367"/>
                    </a:lnTo>
                    <a:lnTo>
                      <a:pt x="698" y="397"/>
                    </a:lnTo>
                    <a:lnTo>
                      <a:pt x="660" y="432"/>
                    </a:lnTo>
                    <a:lnTo>
                      <a:pt x="626" y="470"/>
                    </a:lnTo>
                    <a:lnTo>
                      <a:pt x="595" y="513"/>
                    </a:lnTo>
                    <a:lnTo>
                      <a:pt x="569" y="558"/>
                    </a:lnTo>
                    <a:lnTo>
                      <a:pt x="550" y="606"/>
                    </a:lnTo>
                    <a:lnTo>
                      <a:pt x="535" y="657"/>
                    </a:lnTo>
                    <a:lnTo>
                      <a:pt x="526" y="711"/>
                    </a:lnTo>
                    <a:lnTo>
                      <a:pt x="490" y="726"/>
                    </a:lnTo>
                    <a:lnTo>
                      <a:pt x="451" y="737"/>
                    </a:lnTo>
                    <a:lnTo>
                      <a:pt x="411" y="744"/>
                    </a:lnTo>
                    <a:lnTo>
                      <a:pt x="370" y="746"/>
                    </a:lnTo>
                    <a:lnTo>
                      <a:pt x="320" y="742"/>
                    </a:lnTo>
                    <a:lnTo>
                      <a:pt x="272" y="733"/>
                    </a:lnTo>
                    <a:lnTo>
                      <a:pt x="226" y="717"/>
                    </a:lnTo>
                    <a:lnTo>
                      <a:pt x="183" y="695"/>
                    </a:lnTo>
                    <a:lnTo>
                      <a:pt x="143" y="668"/>
                    </a:lnTo>
                    <a:lnTo>
                      <a:pt x="108" y="637"/>
                    </a:lnTo>
                    <a:lnTo>
                      <a:pt x="77" y="602"/>
                    </a:lnTo>
                    <a:lnTo>
                      <a:pt x="51" y="561"/>
                    </a:lnTo>
                    <a:lnTo>
                      <a:pt x="29" y="518"/>
                    </a:lnTo>
                    <a:lnTo>
                      <a:pt x="13" y="472"/>
                    </a:lnTo>
                    <a:lnTo>
                      <a:pt x="4" y="424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3" y="274"/>
                    </a:lnTo>
                    <a:lnTo>
                      <a:pt x="29" y="228"/>
                    </a:lnTo>
                    <a:lnTo>
                      <a:pt x="51" y="185"/>
                    </a:lnTo>
                    <a:lnTo>
                      <a:pt x="77" y="146"/>
                    </a:lnTo>
                    <a:lnTo>
                      <a:pt x="108" y="110"/>
                    </a:lnTo>
                    <a:lnTo>
                      <a:pt x="143" y="78"/>
                    </a:lnTo>
                    <a:lnTo>
                      <a:pt x="183" y="51"/>
                    </a:lnTo>
                    <a:lnTo>
                      <a:pt x="226" y="29"/>
                    </a:lnTo>
                    <a:lnTo>
                      <a:pt x="272" y="13"/>
                    </a:lnTo>
                    <a:lnTo>
                      <a:pt x="320" y="4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39"/>
              <p:cNvSpPr>
                <a:spLocks/>
              </p:cNvSpPr>
              <p:nvPr/>
            </p:nvSpPr>
            <p:spPr bwMode="auto">
              <a:xfrm>
                <a:off x="1774" y="610"/>
                <a:ext cx="154" cy="164"/>
              </a:xfrm>
              <a:custGeom>
                <a:avLst/>
                <a:gdLst>
                  <a:gd name="T0" fmla="*/ 474 w 927"/>
                  <a:gd name="T1" fmla="*/ 0 h 984"/>
                  <a:gd name="T2" fmla="*/ 786 w 927"/>
                  <a:gd name="T3" fmla="*/ 0 h 984"/>
                  <a:gd name="T4" fmla="*/ 790 w 927"/>
                  <a:gd name="T5" fmla="*/ 53 h 984"/>
                  <a:gd name="T6" fmla="*/ 801 w 927"/>
                  <a:gd name="T7" fmla="*/ 105 h 984"/>
                  <a:gd name="T8" fmla="*/ 816 w 927"/>
                  <a:gd name="T9" fmla="*/ 154 h 984"/>
                  <a:gd name="T10" fmla="*/ 837 w 927"/>
                  <a:gd name="T11" fmla="*/ 200 h 984"/>
                  <a:gd name="T12" fmla="*/ 863 w 927"/>
                  <a:gd name="T13" fmla="*/ 244 h 984"/>
                  <a:gd name="T14" fmla="*/ 892 w 927"/>
                  <a:gd name="T15" fmla="*/ 284 h 984"/>
                  <a:gd name="T16" fmla="*/ 927 w 927"/>
                  <a:gd name="T17" fmla="*/ 321 h 984"/>
                  <a:gd name="T18" fmla="*/ 869 w 927"/>
                  <a:gd name="T19" fmla="*/ 341 h 984"/>
                  <a:gd name="T20" fmla="*/ 816 w 927"/>
                  <a:gd name="T21" fmla="*/ 367 h 984"/>
                  <a:gd name="T22" fmla="*/ 765 w 927"/>
                  <a:gd name="T23" fmla="*/ 398 h 984"/>
                  <a:gd name="T24" fmla="*/ 719 w 927"/>
                  <a:gd name="T25" fmla="*/ 435 h 984"/>
                  <a:gd name="T26" fmla="*/ 676 w 927"/>
                  <a:gd name="T27" fmla="*/ 477 h 984"/>
                  <a:gd name="T28" fmla="*/ 638 w 927"/>
                  <a:gd name="T29" fmla="*/ 522 h 984"/>
                  <a:gd name="T30" fmla="*/ 605 w 927"/>
                  <a:gd name="T31" fmla="*/ 571 h 984"/>
                  <a:gd name="T32" fmla="*/ 577 w 927"/>
                  <a:gd name="T33" fmla="*/ 625 h 984"/>
                  <a:gd name="T34" fmla="*/ 554 w 927"/>
                  <a:gd name="T35" fmla="*/ 681 h 984"/>
                  <a:gd name="T36" fmla="*/ 538 w 927"/>
                  <a:gd name="T37" fmla="*/ 740 h 984"/>
                  <a:gd name="T38" fmla="*/ 528 w 927"/>
                  <a:gd name="T39" fmla="*/ 801 h 984"/>
                  <a:gd name="T40" fmla="*/ 525 w 927"/>
                  <a:gd name="T41" fmla="*/ 863 h 984"/>
                  <a:gd name="T42" fmla="*/ 525 w 927"/>
                  <a:gd name="T43" fmla="*/ 984 h 984"/>
                  <a:gd name="T44" fmla="*/ 456 w 927"/>
                  <a:gd name="T45" fmla="*/ 979 h 984"/>
                  <a:gd name="T46" fmla="*/ 392 w 927"/>
                  <a:gd name="T47" fmla="*/ 973 h 984"/>
                  <a:gd name="T48" fmla="*/ 332 w 927"/>
                  <a:gd name="T49" fmla="*/ 965 h 984"/>
                  <a:gd name="T50" fmla="*/ 278 w 927"/>
                  <a:gd name="T51" fmla="*/ 956 h 984"/>
                  <a:gd name="T52" fmla="*/ 229 w 927"/>
                  <a:gd name="T53" fmla="*/ 945 h 984"/>
                  <a:gd name="T54" fmla="*/ 184 w 927"/>
                  <a:gd name="T55" fmla="*/ 934 h 984"/>
                  <a:gd name="T56" fmla="*/ 145 w 927"/>
                  <a:gd name="T57" fmla="*/ 922 h 984"/>
                  <a:gd name="T58" fmla="*/ 112 w 927"/>
                  <a:gd name="T59" fmla="*/ 912 h 984"/>
                  <a:gd name="T60" fmla="*/ 84 w 927"/>
                  <a:gd name="T61" fmla="*/ 902 h 984"/>
                  <a:gd name="T62" fmla="*/ 62 w 927"/>
                  <a:gd name="T63" fmla="*/ 893 h 984"/>
                  <a:gd name="T64" fmla="*/ 45 w 927"/>
                  <a:gd name="T65" fmla="*/ 885 h 984"/>
                  <a:gd name="T66" fmla="*/ 33 w 927"/>
                  <a:gd name="T67" fmla="*/ 881 h 984"/>
                  <a:gd name="T68" fmla="*/ 27 w 927"/>
                  <a:gd name="T69" fmla="*/ 877 h 984"/>
                  <a:gd name="T70" fmla="*/ 2 w 927"/>
                  <a:gd name="T71" fmla="*/ 865 h 984"/>
                  <a:gd name="T72" fmla="*/ 0 w 927"/>
                  <a:gd name="T73" fmla="*/ 865 h 984"/>
                  <a:gd name="T74" fmla="*/ 0 w 927"/>
                  <a:gd name="T75" fmla="*/ 478 h 984"/>
                  <a:gd name="T76" fmla="*/ 3 w 927"/>
                  <a:gd name="T77" fmla="*/ 423 h 984"/>
                  <a:gd name="T78" fmla="*/ 13 w 927"/>
                  <a:gd name="T79" fmla="*/ 368 h 984"/>
                  <a:gd name="T80" fmla="*/ 27 w 927"/>
                  <a:gd name="T81" fmla="*/ 318 h 984"/>
                  <a:gd name="T82" fmla="*/ 48 w 927"/>
                  <a:gd name="T83" fmla="*/ 268 h 984"/>
                  <a:gd name="T84" fmla="*/ 73 w 927"/>
                  <a:gd name="T85" fmla="*/ 222 h 984"/>
                  <a:gd name="T86" fmla="*/ 104 w 927"/>
                  <a:gd name="T87" fmla="*/ 179 h 984"/>
                  <a:gd name="T88" fmla="*/ 139 w 927"/>
                  <a:gd name="T89" fmla="*/ 141 h 984"/>
                  <a:gd name="T90" fmla="*/ 178 w 927"/>
                  <a:gd name="T91" fmla="*/ 105 h 984"/>
                  <a:gd name="T92" fmla="*/ 220 w 927"/>
                  <a:gd name="T93" fmla="*/ 75 h 984"/>
                  <a:gd name="T94" fmla="*/ 266 w 927"/>
                  <a:gd name="T95" fmla="*/ 49 h 984"/>
                  <a:gd name="T96" fmla="*/ 314 w 927"/>
                  <a:gd name="T97" fmla="*/ 28 h 984"/>
                  <a:gd name="T98" fmla="*/ 365 w 927"/>
                  <a:gd name="T99" fmla="*/ 13 h 984"/>
                  <a:gd name="T100" fmla="*/ 419 w 927"/>
                  <a:gd name="T101" fmla="*/ 4 h 984"/>
                  <a:gd name="T102" fmla="*/ 474 w 927"/>
                  <a:gd name="T103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4">
                    <a:moveTo>
                      <a:pt x="474" y="0"/>
                    </a:moveTo>
                    <a:lnTo>
                      <a:pt x="786" y="0"/>
                    </a:lnTo>
                    <a:lnTo>
                      <a:pt x="790" y="53"/>
                    </a:lnTo>
                    <a:lnTo>
                      <a:pt x="801" y="105"/>
                    </a:lnTo>
                    <a:lnTo>
                      <a:pt x="816" y="154"/>
                    </a:lnTo>
                    <a:lnTo>
                      <a:pt x="837" y="200"/>
                    </a:lnTo>
                    <a:lnTo>
                      <a:pt x="863" y="244"/>
                    </a:lnTo>
                    <a:lnTo>
                      <a:pt x="892" y="284"/>
                    </a:lnTo>
                    <a:lnTo>
                      <a:pt x="927" y="321"/>
                    </a:lnTo>
                    <a:lnTo>
                      <a:pt x="869" y="341"/>
                    </a:lnTo>
                    <a:lnTo>
                      <a:pt x="816" y="367"/>
                    </a:lnTo>
                    <a:lnTo>
                      <a:pt x="765" y="398"/>
                    </a:lnTo>
                    <a:lnTo>
                      <a:pt x="719" y="435"/>
                    </a:lnTo>
                    <a:lnTo>
                      <a:pt x="676" y="477"/>
                    </a:lnTo>
                    <a:lnTo>
                      <a:pt x="638" y="522"/>
                    </a:lnTo>
                    <a:lnTo>
                      <a:pt x="605" y="571"/>
                    </a:lnTo>
                    <a:lnTo>
                      <a:pt x="577" y="625"/>
                    </a:lnTo>
                    <a:lnTo>
                      <a:pt x="554" y="681"/>
                    </a:lnTo>
                    <a:lnTo>
                      <a:pt x="538" y="740"/>
                    </a:lnTo>
                    <a:lnTo>
                      <a:pt x="528" y="801"/>
                    </a:lnTo>
                    <a:lnTo>
                      <a:pt x="525" y="863"/>
                    </a:lnTo>
                    <a:lnTo>
                      <a:pt x="525" y="984"/>
                    </a:lnTo>
                    <a:lnTo>
                      <a:pt x="456" y="979"/>
                    </a:lnTo>
                    <a:lnTo>
                      <a:pt x="392" y="973"/>
                    </a:lnTo>
                    <a:lnTo>
                      <a:pt x="332" y="965"/>
                    </a:lnTo>
                    <a:lnTo>
                      <a:pt x="278" y="956"/>
                    </a:lnTo>
                    <a:lnTo>
                      <a:pt x="229" y="945"/>
                    </a:lnTo>
                    <a:lnTo>
                      <a:pt x="184" y="934"/>
                    </a:lnTo>
                    <a:lnTo>
                      <a:pt x="145" y="922"/>
                    </a:lnTo>
                    <a:lnTo>
                      <a:pt x="112" y="912"/>
                    </a:lnTo>
                    <a:lnTo>
                      <a:pt x="84" y="902"/>
                    </a:lnTo>
                    <a:lnTo>
                      <a:pt x="62" y="893"/>
                    </a:lnTo>
                    <a:lnTo>
                      <a:pt x="45" y="885"/>
                    </a:lnTo>
                    <a:lnTo>
                      <a:pt x="33" y="881"/>
                    </a:lnTo>
                    <a:lnTo>
                      <a:pt x="27" y="877"/>
                    </a:lnTo>
                    <a:lnTo>
                      <a:pt x="2" y="865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3"/>
                    </a:lnTo>
                    <a:lnTo>
                      <a:pt x="13" y="368"/>
                    </a:lnTo>
                    <a:lnTo>
                      <a:pt x="27" y="318"/>
                    </a:lnTo>
                    <a:lnTo>
                      <a:pt x="48" y="268"/>
                    </a:lnTo>
                    <a:lnTo>
                      <a:pt x="73" y="222"/>
                    </a:lnTo>
                    <a:lnTo>
                      <a:pt x="104" y="179"/>
                    </a:lnTo>
                    <a:lnTo>
                      <a:pt x="139" y="141"/>
                    </a:lnTo>
                    <a:lnTo>
                      <a:pt x="178" y="105"/>
                    </a:lnTo>
                    <a:lnTo>
                      <a:pt x="220" y="75"/>
                    </a:lnTo>
                    <a:lnTo>
                      <a:pt x="266" y="49"/>
                    </a:lnTo>
                    <a:lnTo>
                      <a:pt x="314" y="28"/>
                    </a:lnTo>
                    <a:lnTo>
                      <a:pt x="365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0"/>
              <p:cNvSpPr>
                <a:spLocks/>
              </p:cNvSpPr>
              <p:nvPr/>
            </p:nvSpPr>
            <p:spPr bwMode="auto">
              <a:xfrm>
                <a:off x="1915" y="433"/>
                <a:ext cx="108" cy="106"/>
              </a:xfrm>
              <a:custGeom>
                <a:avLst/>
                <a:gdLst>
                  <a:gd name="T0" fmla="*/ 354 w 651"/>
                  <a:gd name="T1" fmla="*/ 0 h 632"/>
                  <a:gd name="T2" fmla="*/ 400 w 651"/>
                  <a:gd name="T3" fmla="*/ 2 h 632"/>
                  <a:gd name="T4" fmla="*/ 444 w 651"/>
                  <a:gd name="T5" fmla="*/ 10 h 632"/>
                  <a:gd name="T6" fmla="*/ 486 w 651"/>
                  <a:gd name="T7" fmla="*/ 24 h 632"/>
                  <a:gd name="T8" fmla="*/ 526 w 651"/>
                  <a:gd name="T9" fmla="*/ 42 h 632"/>
                  <a:gd name="T10" fmla="*/ 564 w 651"/>
                  <a:gd name="T11" fmla="*/ 65 h 632"/>
                  <a:gd name="T12" fmla="*/ 599 w 651"/>
                  <a:gd name="T13" fmla="*/ 94 h 632"/>
                  <a:gd name="T14" fmla="*/ 580 w 651"/>
                  <a:gd name="T15" fmla="*/ 143 h 632"/>
                  <a:gd name="T16" fmla="*/ 566 w 651"/>
                  <a:gd name="T17" fmla="*/ 193 h 632"/>
                  <a:gd name="T18" fmla="*/ 557 w 651"/>
                  <a:gd name="T19" fmla="*/ 244 h 632"/>
                  <a:gd name="T20" fmla="*/ 555 w 651"/>
                  <a:gd name="T21" fmla="*/ 297 h 632"/>
                  <a:gd name="T22" fmla="*/ 557 w 651"/>
                  <a:gd name="T23" fmla="*/ 349 h 632"/>
                  <a:gd name="T24" fmla="*/ 565 w 651"/>
                  <a:gd name="T25" fmla="*/ 400 h 632"/>
                  <a:gd name="T26" fmla="*/ 579 w 651"/>
                  <a:gd name="T27" fmla="*/ 449 h 632"/>
                  <a:gd name="T28" fmla="*/ 598 w 651"/>
                  <a:gd name="T29" fmla="*/ 497 h 632"/>
                  <a:gd name="T30" fmla="*/ 622 w 651"/>
                  <a:gd name="T31" fmla="*/ 542 h 632"/>
                  <a:gd name="T32" fmla="*/ 651 w 651"/>
                  <a:gd name="T33" fmla="*/ 585 h 632"/>
                  <a:gd name="T34" fmla="*/ 631 w 651"/>
                  <a:gd name="T35" fmla="*/ 609 h 632"/>
                  <a:gd name="T36" fmla="*/ 611 w 651"/>
                  <a:gd name="T37" fmla="*/ 632 h 632"/>
                  <a:gd name="T38" fmla="*/ 570 w 651"/>
                  <a:gd name="T39" fmla="*/ 612 h 632"/>
                  <a:gd name="T40" fmla="*/ 528 w 651"/>
                  <a:gd name="T41" fmla="*/ 596 h 632"/>
                  <a:gd name="T42" fmla="*/ 485 w 651"/>
                  <a:gd name="T43" fmla="*/ 585 h 632"/>
                  <a:gd name="T44" fmla="*/ 441 w 651"/>
                  <a:gd name="T45" fmla="*/ 578 h 632"/>
                  <a:gd name="T46" fmla="*/ 396 w 651"/>
                  <a:gd name="T47" fmla="*/ 575 h 632"/>
                  <a:gd name="T48" fmla="*/ 357 w 651"/>
                  <a:gd name="T49" fmla="*/ 578 h 632"/>
                  <a:gd name="T50" fmla="*/ 319 w 651"/>
                  <a:gd name="T51" fmla="*/ 585 h 632"/>
                  <a:gd name="T52" fmla="*/ 282 w 651"/>
                  <a:gd name="T53" fmla="*/ 594 h 632"/>
                  <a:gd name="T54" fmla="*/ 248 w 651"/>
                  <a:gd name="T55" fmla="*/ 604 h 632"/>
                  <a:gd name="T56" fmla="*/ 219 w 651"/>
                  <a:gd name="T57" fmla="*/ 616 h 632"/>
                  <a:gd name="T58" fmla="*/ 211 w 651"/>
                  <a:gd name="T59" fmla="*/ 563 h 632"/>
                  <a:gd name="T60" fmla="*/ 197 w 651"/>
                  <a:gd name="T61" fmla="*/ 512 h 632"/>
                  <a:gd name="T62" fmla="*/ 177 w 651"/>
                  <a:gd name="T63" fmla="*/ 464 h 632"/>
                  <a:gd name="T64" fmla="*/ 152 w 651"/>
                  <a:gd name="T65" fmla="*/ 417 h 632"/>
                  <a:gd name="T66" fmla="*/ 121 w 651"/>
                  <a:gd name="T67" fmla="*/ 376 h 632"/>
                  <a:gd name="T68" fmla="*/ 85 w 651"/>
                  <a:gd name="T69" fmla="*/ 337 h 632"/>
                  <a:gd name="T70" fmla="*/ 45 w 651"/>
                  <a:gd name="T71" fmla="*/ 302 h 632"/>
                  <a:gd name="T72" fmla="*/ 0 w 651"/>
                  <a:gd name="T73" fmla="*/ 272 h 632"/>
                  <a:gd name="T74" fmla="*/ 16 w 651"/>
                  <a:gd name="T75" fmla="*/ 226 h 632"/>
                  <a:gd name="T76" fmla="*/ 38 w 651"/>
                  <a:gd name="T77" fmla="*/ 183 h 632"/>
                  <a:gd name="T78" fmla="*/ 64 w 651"/>
                  <a:gd name="T79" fmla="*/ 143 h 632"/>
                  <a:gd name="T80" fmla="*/ 95 w 651"/>
                  <a:gd name="T81" fmla="*/ 107 h 632"/>
                  <a:gd name="T82" fmla="*/ 131 w 651"/>
                  <a:gd name="T83" fmla="*/ 76 h 632"/>
                  <a:gd name="T84" fmla="*/ 170 w 651"/>
                  <a:gd name="T85" fmla="*/ 49 h 632"/>
                  <a:gd name="T86" fmla="*/ 212 w 651"/>
                  <a:gd name="T87" fmla="*/ 28 h 632"/>
                  <a:gd name="T88" fmla="*/ 258 w 651"/>
                  <a:gd name="T89" fmla="*/ 12 h 632"/>
                  <a:gd name="T90" fmla="*/ 305 w 651"/>
                  <a:gd name="T91" fmla="*/ 3 h 632"/>
                  <a:gd name="T92" fmla="*/ 354 w 651"/>
                  <a:gd name="T93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51" h="632">
                    <a:moveTo>
                      <a:pt x="354" y="0"/>
                    </a:moveTo>
                    <a:lnTo>
                      <a:pt x="400" y="2"/>
                    </a:lnTo>
                    <a:lnTo>
                      <a:pt x="444" y="10"/>
                    </a:lnTo>
                    <a:lnTo>
                      <a:pt x="486" y="24"/>
                    </a:lnTo>
                    <a:lnTo>
                      <a:pt x="526" y="42"/>
                    </a:lnTo>
                    <a:lnTo>
                      <a:pt x="564" y="65"/>
                    </a:lnTo>
                    <a:lnTo>
                      <a:pt x="599" y="94"/>
                    </a:lnTo>
                    <a:lnTo>
                      <a:pt x="580" y="143"/>
                    </a:lnTo>
                    <a:lnTo>
                      <a:pt x="566" y="193"/>
                    </a:lnTo>
                    <a:lnTo>
                      <a:pt x="557" y="244"/>
                    </a:lnTo>
                    <a:lnTo>
                      <a:pt x="555" y="297"/>
                    </a:lnTo>
                    <a:lnTo>
                      <a:pt x="557" y="349"/>
                    </a:lnTo>
                    <a:lnTo>
                      <a:pt x="565" y="400"/>
                    </a:lnTo>
                    <a:lnTo>
                      <a:pt x="579" y="449"/>
                    </a:lnTo>
                    <a:lnTo>
                      <a:pt x="598" y="497"/>
                    </a:lnTo>
                    <a:lnTo>
                      <a:pt x="622" y="542"/>
                    </a:lnTo>
                    <a:lnTo>
                      <a:pt x="651" y="585"/>
                    </a:lnTo>
                    <a:lnTo>
                      <a:pt x="631" y="609"/>
                    </a:lnTo>
                    <a:lnTo>
                      <a:pt x="611" y="632"/>
                    </a:lnTo>
                    <a:lnTo>
                      <a:pt x="570" y="612"/>
                    </a:lnTo>
                    <a:lnTo>
                      <a:pt x="528" y="596"/>
                    </a:lnTo>
                    <a:lnTo>
                      <a:pt x="485" y="585"/>
                    </a:lnTo>
                    <a:lnTo>
                      <a:pt x="441" y="578"/>
                    </a:lnTo>
                    <a:lnTo>
                      <a:pt x="396" y="575"/>
                    </a:lnTo>
                    <a:lnTo>
                      <a:pt x="357" y="578"/>
                    </a:lnTo>
                    <a:lnTo>
                      <a:pt x="319" y="585"/>
                    </a:lnTo>
                    <a:lnTo>
                      <a:pt x="282" y="594"/>
                    </a:lnTo>
                    <a:lnTo>
                      <a:pt x="248" y="604"/>
                    </a:lnTo>
                    <a:lnTo>
                      <a:pt x="219" y="616"/>
                    </a:lnTo>
                    <a:lnTo>
                      <a:pt x="211" y="563"/>
                    </a:lnTo>
                    <a:lnTo>
                      <a:pt x="197" y="512"/>
                    </a:lnTo>
                    <a:lnTo>
                      <a:pt x="177" y="464"/>
                    </a:lnTo>
                    <a:lnTo>
                      <a:pt x="152" y="417"/>
                    </a:lnTo>
                    <a:lnTo>
                      <a:pt x="121" y="376"/>
                    </a:lnTo>
                    <a:lnTo>
                      <a:pt x="85" y="337"/>
                    </a:lnTo>
                    <a:lnTo>
                      <a:pt x="45" y="302"/>
                    </a:lnTo>
                    <a:lnTo>
                      <a:pt x="0" y="272"/>
                    </a:lnTo>
                    <a:lnTo>
                      <a:pt x="16" y="226"/>
                    </a:lnTo>
                    <a:lnTo>
                      <a:pt x="38" y="183"/>
                    </a:lnTo>
                    <a:lnTo>
                      <a:pt x="64" y="143"/>
                    </a:lnTo>
                    <a:lnTo>
                      <a:pt x="95" y="107"/>
                    </a:lnTo>
                    <a:lnTo>
                      <a:pt x="131" y="76"/>
                    </a:lnTo>
                    <a:lnTo>
                      <a:pt x="170" y="49"/>
                    </a:lnTo>
                    <a:lnTo>
                      <a:pt x="212" y="28"/>
                    </a:lnTo>
                    <a:lnTo>
                      <a:pt x="258" y="12"/>
                    </a:lnTo>
                    <a:lnTo>
                      <a:pt x="305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1"/>
              <p:cNvSpPr>
                <a:spLocks/>
              </p:cNvSpPr>
              <p:nvPr/>
            </p:nvSpPr>
            <p:spPr bwMode="auto">
              <a:xfrm>
                <a:off x="2151" y="433"/>
                <a:ext cx="109" cy="104"/>
              </a:xfrm>
              <a:custGeom>
                <a:avLst/>
                <a:gdLst>
                  <a:gd name="T0" fmla="*/ 311 w 656"/>
                  <a:gd name="T1" fmla="*/ 0 h 622"/>
                  <a:gd name="T2" fmla="*/ 357 w 656"/>
                  <a:gd name="T3" fmla="*/ 2 h 622"/>
                  <a:gd name="T4" fmla="*/ 401 w 656"/>
                  <a:gd name="T5" fmla="*/ 11 h 622"/>
                  <a:gd name="T6" fmla="*/ 445 w 656"/>
                  <a:gd name="T7" fmla="*/ 25 h 622"/>
                  <a:gd name="T8" fmla="*/ 485 w 656"/>
                  <a:gd name="T9" fmla="*/ 43 h 622"/>
                  <a:gd name="T10" fmla="*/ 523 w 656"/>
                  <a:gd name="T11" fmla="*/ 68 h 622"/>
                  <a:gd name="T12" fmla="*/ 557 w 656"/>
                  <a:gd name="T13" fmla="*/ 95 h 622"/>
                  <a:gd name="T14" fmla="*/ 588 w 656"/>
                  <a:gd name="T15" fmla="*/ 128 h 622"/>
                  <a:gd name="T16" fmla="*/ 616 w 656"/>
                  <a:gd name="T17" fmla="*/ 163 h 622"/>
                  <a:gd name="T18" fmla="*/ 638 w 656"/>
                  <a:gd name="T19" fmla="*/ 204 h 622"/>
                  <a:gd name="T20" fmla="*/ 656 w 656"/>
                  <a:gd name="T21" fmla="*/ 245 h 622"/>
                  <a:gd name="T22" fmla="*/ 611 w 656"/>
                  <a:gd name="T23" fmla="*/ 272 h 622"/>
                  <a:gd name="T24" fmla="*/ 571 w 656"/>
                  <a:gd name="T25" fmla="*/ 302 h 622"/>
                  <a:gd name="T26" fmla="*/ 533 w 656"/>
                  <a:gd name="T27" fmla="*/ 335 h 622"/>
                  <a:gd name="T28" fmla="*/ 501 w 656"/>
                  <a:gd name="T29" fmla="*/ 374 h 622"/>
                  <a:gd name="T30" fmla="*/ 472 w 656"/>
                  <a:gd name="T31" fmla="*/ 415 h 622"/>
                  <a:gd name="T32" fmla="*/ 449 w 656"/>
                  <a:gd name="T33" fmla="*/ 460 h 622"/>
                  <a:gd name="T34" fmla="*/ 431 w 656"/>
                  <a:gd name="T35" fmla="*/ 506 h 622"/>
                  <a:gd name="T36" fmla="*/ 419 w 656"/>
                  <a:gd name="T37" fmla="*/ 556 h 622"/>
                  <a:gd name="T38" fmla="*/ 412 w 656"/>
                  <a:gd name="T39" fmla="*/ 607 h 622"/>
                  <a:gd name="T40" fmla="*/ 376 w 656"/>
                  <a:gd name="T41" fmla="*/ 595 h 622"/>
                  <a:gd name="T42" fmla="*/ 335 w 656"/>
                  <a:gd name="T43" fmla="*/ 586 h 622"/>
                  <a:gd name="T44" fmla="*/ 289 w 656"/>
                  <a:gd name="T45" fmla="*/ 578 h 622"/>
                  <a:gd name="T46" fmla="*/ 240 w 656"/>
                  <a:gd name="T47" fmla="*/ 575 h 622"/>
                  <a:gd name="T48" fmla="*/ 189 w 656"/>
                  <a:gd name="T49" fmla="*/ 578 h 622"/>
                  <a:gd name="T50" fmla="*/ 140 w 656"/>
                  <a:gd name="T51" fmla="*/ 587 h 622"/>
                  <a:gd name="T52" fmla="*/ 92 w 656"/>
                  <a:gd name="T53" fmla="*/ 602 h 622"/>
                  <a:gd name="T54" fmla="*/ 45 w 656"/>
                  <a:gd name="T55" fmla="*/ 622 h 622"/>
                  <a:gd name="T56" fmla="*/ 21 w 656"/>
                  <a:gd name="T57" fmla="*/ 594 h 622"/>
                  <a:gd name="T58" fmla="*/ 0 w 656"/>
                  <a:gd name="T59" fmla="*/ 564 h 622"/>
                  <a:gd name="T60" fmla="*/ 29 w 656"/>
                  <a:gd name="T61" fmla="*/ 515 h 622"/>
                  <a:gd name="T62" fmla="*/ 52 w 656"/>
                  <a:gd name="T63" fmla="*/ 464 h 622"/>
                  <a:gd name="T64" fmla="*/ 68 w 656"/>
                  <a:gd name="T65" fmla="*/ 409 h 622"/>
                  <a:gd name="T66" fmla="*/ 78 w 656"/>
                  <a:gd name="T67" fmla="*/ 354 h 622"/>
                  <a:gd name="T68" fmla="*/ 82 w 656"/>
                  <a:gd name="T69" fmla="*/ 297 h 622"/>
                  <a:gd name="T70" fmla="*/ 79 w 656"/>
                  <a:gd name="T71" fmla="*/ 250 h 622"/>
                  <a:gd name="T72" fmla="*/ 73 w 656"/>
                  <a:gd name="T73" fmla="*/ 204 h 622"/>
                  <a:gd name="T74" fmla="*/ 61 w 656"/>
                  <a:gd name="T75" fmla="*/ 159 h 622"/>
                  <a:gd name="T76" fmla="*/ 45 w 656"/>
                  <a:gd name="T77" fmla="*/ 115 h 622"/>
                  <a:gd name="T78" fmla="*/ 76 w 656"/>
                  <a:gd name="T79" fmla="*/ 85 h 622"/>
                  <a:gd name="T80" fmla="*/ 110 w 656"/>
                  <a:gd name="T81" fmla="*/ 60 h 622"/>
                  <a:gd name="T82" fmla="*/ 147 w 656"/>
                  <a:gd name="T83" fmla="*/ 38 h 622"/>
                  <a:gd name="T84" fmla="*/ 185 w 656"/>
                  <a:gd name="T85" fmla="*/ 22 h 622"/>
                  <a:gd name="T86" fmla="*/ 226 w 656"/>
                  <a:gd name="T87" fmla="*/ 9 h 622"/>
                  <a:gd name="T88" fmla="*/ 267 w 656"/>
                  <a:gd name="T89" fmla="*/ 2 h 622"/>
                  <a:gd name="T90" fmla="*/ 311 w 656"/>
                  <a:gd name="T9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6" h="622">
                    <a:moveTo>
                      <a:pt x="311" y="0"/>
                    </a:moveTo>
                    <a:lnTo>
                      <a:pt x="357" y="2"/>
                    </a:lnTo>
                    <a:lnTo>
                      <a:pt x="401" y="11"/>
                    </a:lnTo>
                    <a:lnTo>
                      <a:pt x="445" y="25"/>
                    </a:lnTo>
                    <a:lnTo>
                      <a:pt x="485" y="43"/>
                    </a:lnTo>
                    <a:lnTo>
                      <a:pt x="523" y="68"/>
                    </a:lnTo>
                    <a:lnTo>
                      <a:pt x="557" y="95"/>
                    </a:lnTo>
                    <a:lnTo>
                      <a:pt x="588" y="128"/>
                    </a:lnTo>
                    <a:lnTo>
                      <a:pt x="616" y="163"/>
                    </a:lnTo>
                    <a:lnTo>
                      <a:pt x="638" y="204"/>
                    </a:lnTo>
                    <a:lnTo>
                      <a:pt x="656" y="245"/>
                    </a:lnTo>
                    <a:lnTo>
                      <a:pt x="611" y="272"/>
                    </a:lnTo>
                    <a:lnTo>
                      <a:pt x="571" y="302"/>
                    </a:lnTo>
                    <a:lnTo>
                      <a:pt x="533" y="335"/>
                    </a:lnTo>
                    <a:lnTo>
                      <a:pt x="501" y="374"/>
                    </a:lnTo>
                    <a:lnTo>
                      <a:pt x="472" y="415"/>
                    </a:lnTo>
                    <a:lnTo>
                      <a:pt x="449" y="460"/>
                    </a:lnTo>
                    <a:lnTo>
                      <a:pt x="431" y="506"/>
                    </a:lnTo>
                    <a:lnTo>
                      <a:pt x="419" y="556"/>
                    </a:lnTo>
                    <a:lnTo>
                      <a:pt x="412" y="607"/>
                    </a:lnTo>
                    <a:lnTo>
                      <a:pt x="376" y="595"/>
                    </a:lnTo>
                    <a:lnTo>
                      <a:pt x="335" y="586"/>
                    </a:lnTo>
                    <a:lnTo>
                      <a:pt x="289" y="578"/>
                    </a:lnTo>
                    <a:lnTo>
                      <a:pt x="240" y="575"/>
                    </a:lnTo>
                    <a:lnTo>
                      <a:pt x="189" y="578"/>
                    </a:lnTo>
                    <a:lnTo>
                      <a:pt x="140" y="587"/>
                    </a:lnTo>
                    <a:lnTo>
                      <a:pt x="92" y="602"/>
                    </a:lnTo>
                    <a:lnTo>
                      <a:pt x="45" y="622"/>
                    </a:lnTo>
                    <a:lnTo>
                      <a:pt x="21" y="594"/>
                    </a:lnTo>
                    <a:lnTo>
                      <a:pt x="0" y="564"/>
                    </a:lnTo>
                    <a:lnTo>
                      <a:pt x="29" y="515"/>
                    </a:lnTo>
                    <a:lnTo>
                      <a:pt x="52" y="464"/>
                    </a:lnTo>
                    <a:lnTo>
                      <a:pt x="68" y="409"/>
                    </a:lnTo>
                    <a:lnTo>
                      <a:pt x="78" y="354"/>
                    </a:lnTo>
                    <a:lnTo>
                      <a:pt x="82" y="297"/>
                    </a:lnTo>
                    <a:lnTo>
                      <a:pt x="79" y="250"/>
                    </a:lnTo>
                    <a:lnTo>
                      <a:pt x="73" y="204"/>
                    </a:lnTo>
                    <a:lnTo>
                      <a:pt x="61" y="159"/>
                    </a:lnTo>
                    <a:lnTo>
                      <a:pt x="45" y="115"/>
                    </a:lnTo>
                    <a:lnTo>
                      <a:pt x="76" y="85"/>
                    </a:lnTo>
                    <a:lnTo>
                      <a:pt x="110" y="60"/>
                    </a:lnTo>
                    <a:lnTo>
                      <a:pt x="147" y="38"/>
                    </a:lnTo>
                    <a:lnTo>
                      <a:pt x="185" y="22"/>
                    </a:lnTo>
                    <a:lnTo>
                      <a:pt x="226" y="9"/>
                    </a:lnTo>
                    <a:lnTo>
                      <a:pt x="267" y="2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" name="Group 123"/>
          <p:cNvGrpSpPr/>
          <p:nvPr/>
        </p:nvGrpSpPr>
        <p:grpSpPr>
          <a:xfrm>
            <a:off x="7089613" y="669612"/>
            <a:ext cx="690088" cy="684674"/>
            <a:chOff x="10029029" y="2247571"/>
            <a:chExt cx="1488830" cy="1488831"/>
          </a:xfrm>
        </p:grpSpPr>
        <p:sp>
          <p:nvSpPr>
            <p:cNvPr id="125" name="Oval 124"/>
            <p:cNvSpPr/>
            <p:nvPr/>
          </p:nvSpPr>
          <p:spPr>
            <a:xfrm>
              <a:off x="10029029" y="2247571"/>
              <a:ext cx="1488830" cy="1488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6" name="Group 44"/>
            <p:cNvGrpSpPr>
              <a:grpSpLocks noChangeAspect="1"/>
            </p:cNvGrpSpPr>
            <p:nvPr/>
          </p:nvGrpSpPr>
          <p:grpSpPr bwMode="auto">
            <a:xfrm>
              <a:off x="10333027" y="2675790"/>
              <a:ext cx="880834" cy="632392"/>
              <a:chOff x="6480" y="1628"/>
              <a:chExt cx="585" cy="420"/>
            </a:xfrm>
            <a:solidFill>
              <a:schemeClr val="bg1"/>
            </a:solidFill>
          </p:grpSpPr>
          <p:sp>
            <p:nvSpPr>
              <p:cNvPr id="127" name="Freeform 46"/>
              <p:cNvSpPr>
                <a:spLocks noEditPoints="1"/>
              </p:cNvSpPr>
              <p:nvPr/>
            </p:nvSpPr>
            <p:spPr bwMode="auto">
              <a:xfrm>
                <a:off x="6480" y="1628"/>
                <a:ext cx="585" cy="420"/>
              </a:xfrm>
              <a:custGeom>
                <a:avLst/>
                <a:gdLst>
                  <a:gd name="T0" fmla="*/ 257 w 3509"/>
                  <a:gd name="T1" fmla="*/ 258 h 2522"/>
                  <a:gd name="T2" fmla="*/ 257 w 3509"/>
                  <a:gd name="T3" fmla="*/ 1924 h 2522"/>
                  <a:gd name="T4" fmla="*/ 3252 w 3509"/>
                  <a:gd name="T5" fmla="*/ 1924 h 2522"/>
                  <a:gd name="T6" fmla="*/ 3252 w 3509"/>
                  <a:gd name="T7" fmla="*/ 258 h 2522"/>
                  <a:gd name="T8" fmla="*/ 257 w 3509"/>
                  <a:gd name="T9" fmla="*/ 258 h 2522"/>
                  <a:gd name="T10" fmla="*/ 0 w 3509"/>
                  <a:gd name="T11" fmla="*/ 0 h 2522"/>
                  <a:gd name="T12" fmla="*/ 3509 w 3509"/>
                  <a:gd name="T13" fmla="*/ 0 h 2522"/>
                  <a:gd name="T14" fmla="*/ 3509 w 3509"/>
                  <a:gd name="T15" fmla="*/ 2257 h 2522"/>
                  <a:gd name="T16" fmla="*/ 2048 w 3509"/>
                  <a:gd name="T17" fmla="*/ 2257 h 2522"/>
                  <a:gd name="T18" fmla="*/ 2048 w 3509"/>
                  <a:gd name="T19" fmla="*/ 2402 h 2522"/>
                  <a:gd name="T20" fmla="*/ 2780 w 3509"/>
                  <a:gd name="T21" fmla="*/ 2402 h 2522"/>
                  <a:gd name="T22" fmla="*/ 2780 w 3509"/>
                  <a:gd name="T23" fmla="*/ 2522 h 2522"/>
                  <a:gd name="T24" fmla="*/ 683 w 3509"/>
                  <a:gd name="T25" fmla="*/ 2522 h 2522"/>
                  <a:gd name="T26" fmla="*/ 683 w 3509"/>
                  <a:gd name="T27" fmla="*/ 2402 h 2522"/>
                  <a:gd name="T28" fmla="*/ 1433 w 3509"/>
                  <a:gd name="T29" fmla="*/ 2402 h 2522"/>
                  <a:gd name="T30" fmla="*/ 1433 w 3509"/>
                  <a:gd name="T31" fmla="*/ 2257 h 2522"/>
                  <a:gd name="T32" fmla="*/ 0 w 3509"/>
                  <a:gd name="T33" fmla="*/ 2257 h 2522"/>
                  <a:gd name="T34" fmla="*/ 0 w 3509"/>
                  <a:gd name="T35" fmla="*/ 0 h 2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09" h="2522">
                    <a:moveTo>
                      <a:pt x="257" y="258"/>
                    </a:moveTo>
                    <a:lnTo>
                      <a:pt x="257" y="1924"/>
                    </a:lnTo>
                    <a:lnTo>
                      <a:pt x="3252" y="1924"/>
                    </a:lnTo>
                    <a:lnTo>
                      <a:pt x="3252" y="258"/>
                    </a:lnTo>
                    <a:lnTo>
                      <a:pt x="257" y="258"/>
                    </a:lnTo>
                    <a:close/>
                    <a:moveTo>
                      <a:pt x="0" y="0"/>
                    </a:moveTo>
                    <a:lnTo>
                      <a:pt x="3509" y="0"/>
                    </a:lnTo>
                    <a:lnTo>
                      <a:pt x="3509" y="2257"/>
                    </a:lnTo>
                    <a:lnTo>
                      <a:pt x="2048" y="2257"/>
                    </a:lnTo>
                    <a:lnTo>
                      <a:pt x="2048" y="2402"/>
                    </a:lnTo>
                    <a:lnTo>
                      <a:pt x="2780" y="2402"/>
                    </a:lnTo>
                    <a:lnTo>
                      <a:pt x="2780" y="2522"/>
                    </a:lnTo>
                    <a:lnTo>
                      <a:pt x="683" y="2522"/>
                    </a:lnTo>
                    <a:lnTo>
                      <a:pt x="683" y="2402"/>
                    </a:lnTo>
                    <a:lnTo>
                      <a:pt x="1433" y="2402"/>
                    </a:lnTo>
                    <a:lnTo>
                      <a:pt x="1433" y="2257"/>
                    </a:lnTo>
                    <a:lnTo>
                      <a:pt x="0" y="22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7"/>
              <p:cNvSpPr>
                <a:spLocks noEditPoints="1"/>
              </p:cNvSpPr>
              <p:nvPr/>
            </p:nvSpPr>
            <p:spPr bwMode="auto">
              <a:xfrm>
                <a:off x="6616" y="1707"/>
                <a:ext cx="312" cy="77"/>
              </a:xfrm>
              <a:custGeom>
                <a:avLst/>
                <a:gdLst>
                  <a:gd name="T0" fmla="*/ 38 w 1872"/>
                  <a:gd name="T1" fmla="*/ 37 h 460"/>
                  <a:gd name="T2" fmla="*/ 38 w 1872"/>
                  <a:gd name="T3" fmla="*/ 423 h 460"/>
                  <a:gd name="T4" fmla="*/ 1835 w 1872"/>
                  <a:gd name="T5" fmla="*/ 423 h 460"/>
                  <a:gd name="T6" fmla="*/ 1835 w 1872"/>
                  <a:gd name="T7" fmla="*/ 37 h 460"/>
                  <a:gd name="T8" fmla="*/ 38 w 1872"/>
                  <a:gd name="T9" fmla="*/ 37 h 460"/>
                  <a:gd name="T10" fmla="*/ 0 w 1872"/>
                  <a:gd name="T11" fmla="*/ 0 h 460"/>
                  <a:gd name="T12" fmla="*/ 1872 w 1872"/>
                  <a:gd name="T13" fmla="*/ 0 h 460"/>
                  <a:gd name="T14" fmla="*/ 1872 w 1872"/>
                  <a:gd name="T15" fmla="*/ 460 h 460"/>
                  <a:gd name="T16" fmla="*/ 0 w 1872"/>
                  <a:gd name="T17" fmla="*/ 460 h 460"/>
                  <a:gd name="T18" fmla="*/ 0 w 1872"/>
                  <a:gd name="T1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72" h="460">
                    <a:moveTo>
                      <a:pt x="38" y="37"/>
                    </a:moveTo>
                    <a:lnTo>
                      <a:pt x="38" y="423"/>
                    </a:lnTo>
                    <a:lnTo>
                      <a:pt x="1835" y="423"/>
                    </a:lnTo>
                    <a:lnTo>
                      <a:pt x="1835" y="37"/>
                    </a:lnTo>
                    <a:lnTo>
                      <a:pt x="38" y="37"/>
                    </a:lnTo>
                    <a:close/>
                    <a:moveTo>
                      <a:pt x="0" y="0"/>
                    </a:moveTo>
                    <a:lnTo>
                      <a:pt x="1872" y="0"/>
                    </a:lnTo>
                    <a:lnTo>
                      <a:pt x="1872" y="460"/>
                    </a:lnTo>
                    <a:lnTo>
                      <a:pt x="0" y="4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8"/>
              <p:cNvSpPr>
                <a:spLocks noEditPoints="1"/>
              </p:cNvSpPr>
              <p:nvPr/>
            </p:nvSpPr>
            <p:spPr bwMode="auto">
              <a:xfrm>
                <a:off x="6616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49"/>
              <p:cNvSpPr>
                <a:spLocks noEditPoints="1"/>
              </p:cNvSpPr>
              <p:nvPr/>
            </p:nvSpPr>
            <p:spPr bwMode="auto">
              <a:xfrm>
                <a:off x="6724" y="1796"/>
                <a:ext cx="95" cy="70"/>
              </a:xfrm>
              <a:custGeom>
                <a:avLst/>
                <a:gdLst>
                  <a:gd name="T0" fmla="*/ 37 w 575"/>
                  <a:gd name="T1" fmla="*/ 38 h 416"/>
                  <a:gd name="T2" fmla="*/ 37 w 575"/>
                  <a:gd name="T3" fmla="*/ 379 h 416"/>
                  <a:gd name="T4" fmla="*/ 538 w 575"/>
                  <a:gd name="T5" fmla="*/ 379 h 416"/>
                  <a:gd name="T6" fmla="*/ 538 w 575"/>
                  <a:gd name="T7" fmla="*/ 38 h 416"/>
                  <a:gd name="T8" fmla="*/ 37 w 575"/>
                  <a:gd name="T9" fmla="*/ 38 h 416"/>
                  <a:gd name="T10" fmla="*/ 0 w 575"/>
                  <a:gd name="T11" fmla="*/ 0 h 416"/>
                  <a:gd name="T12" fmla="*/ 575 w 575"/>
                  <a:gd name="T13" fmla="*/ 0 h 416"/>
                  <a:gd name="T14" fmla="*/ 575 w 575"/>
                  <a:gd name="T15" fmla="*/ 416 h 416"/>
                  <a:gd name="T16" fmla="*/ 0 w 575"/>
                  <a:gd name="T17" fmla="*/ 416 h 416"/>
                  <a:gd name="T18" fmla="*/ 0 w 575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5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8" y="379"/>
                    </a:lnTo>
                    <a:lnTo>
                      <a:pt x="538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5" y="0"/>
                    </a:lnTo>
                    <a:lnTo>
                      <a:pt x="575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0"/>
              <p:cNvSpPr>
                <a:spLocks noEditPoints="1"/>
              </p:cNvSpPr>
              <p:nvPr/>
            </p:nvSpPr>
            <p:spPr bwMode="auto">
              <a:xfrm>
                <a:off x="6832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Rectangle 51"/>
              <p:cNvSpPr>
                <a:spLocks noChangeArrowheads="1"/>
              </p:cNvSpPr>
              <p:nvPr/>
            </p:nvSpPr>
            <p:spPr bwMode="auto">
              <a:xfrm>
                <a:off x="6616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Rectangle 52"/>
              <p:cNvSpPr>
                <a:spLocks noChangeArrowheads="1"/>
              </p:cNvSpPr>
              <p:nvPr/>
            </p:nvSpPr>
            <p:spPr bwMode="auto">
              <a:xfrm>
                <a:off x="6616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Rectangle 53"/>
              <p:cNvSpPr>
                <a:spLocks noChangeArrowheads="1"/>
              </p:cNvSpPr>
              <p:nvPr/>
            </p:nvSpPr>
            <p:spPr bwMode="auto">
              <a:xfrm>
                <a:off x="6616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Rectangle 54"/>
              <p:cNvSpPr>
                <a:spLocks noChangeArrowheads="1"/>
              </p:cNvSpPr>
              <p:nvPr/>
            </p:nvSpPr>
            <p:spPr bwMode="auto">
              <a:xfrm>
                <a:off x="6616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Rectangle 55"/>
              <p:cNvSpPr>
                <a:spLocks noChangeArrowheads="1"/>
              </p:cNvSpPr>
              <p:nvPr/>
            </p:nvSpPr>
            <p:spPr bwMode="auto">
              <a:xfrm>
                <a:off x="6610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Rectangle 56"/>
              <p:cNvSpPr>
                <a:spLocks noChangeArrowheads="1"/>
              </p:cNvSpPr>
              <p:nvPr/>
            </p:nvSpPr>
            <p:spPr bwMode="auto">
              <a:xfrm>
                <a:off x="6724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Rectangle 57"/>
              <p:cNvSpPr>
                <a:spLocks noChangeArrowheads="1"/>
              </p:cNvSpPr>
              <p:nvPr/>
            </p:nvSpPr>
            <p:spPr bwMode="auto">
              <a:xfrm>
                <a:off x="6724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Rectangle 58"/>
              <p:cNvSpPr>
                <a:spLocks noChangeArrowheads="1"/>
              </p:cNvSpPr>
              <p:nvPr/>
            </p:nvSpPr>
            <p:spPr bwMode="auto">
              <a:xfrm>
                <a:off x="6724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Rectangle 59"/>
              <p:cNvSpPr>
                <a:spLocks noChangeArrowheads="1"/>
              </p:cNvSpPr>
              <p:nvPr/>
            </p:nvSpPr>
            <p:spPr bwMode="auto">
              <a:xfrm>
                <a:off x="6724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Rectangle 60"/>
              <p:cNvSpPr>
                <a:spLocks noChangeArrowheads="1"/>
              </p:cNvSpPr>
              <p:nvPr/>
            </p:nvSpPr>
            <p:spPr bwMode="auto">
              <a:xfrm>
                <a:off x="6718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Rectangle 61"/>
              <p:cNvSpPr>
                <a:spLocks noChangeArrowheads="1"/>
              </p:cNvSpPr>
              <p:nvPr/>
            </p:nvSpPr>
            <p:spPr bwMode="auto">
              <a:xfrm>
                <a:off x="6833" y="1881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Rectangle 62"/>
              <p:cNvSpPr>
                <a:spLocks noChangeArrowheads="1"/>
              </p:cNvSpPr>
              <p:nvPr/>
            </p:nvSpPr>
            <p:spPr bwMode="auto">
              <a:xfrm>
                <a:off x="6833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Rectangle 63"/>
              <p:cNvSpPr>
                <a:spLocks noChangeArrowheads="1"/>
              </p:cNvSpPr>
              <p:nvPr/>
            </p:nvSpPr>
            <p:spPr bwMode="auto">
              <a:xfrm>
                <a:off x="6833" y="1903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Rectangle 64"/>
              <p:cNvSpPr>
                <a:spLocks noChangeArrowheads="1"/>
              </p:cNvSpPr>
              <p:nvPr/>
            </p:nvSpPr>
            <p:spPr bwMode="auto">
              <a:xfrm>
                <a:off x="6833" y="1916"/>
                <a:ext cx="8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Rectangle 65"/>
              <p:cNvSpPr>
                <a:spLocks noChangeArrowheads="1"/>
              </p:cNvSpPr>
              <p:nvPr/>
            </p:nvSpPr>
            <p:spPr bwMode="auto">
              <a:xfrm>
                <a:off x="6828" y="1928"/>
                <a:ext cx="56" cy="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6"/>
              <p:cNvSpPr>
                <a:spLocks noEditPoints="1"/>
              </p:cNvSpPr>
              <p:nvPr/>
            </p:nvSpPr>
            <p:spPr bwMode="auto">
              <a:xfrm>
                <a:off x="6616" y="1682"/>
                <a:ext cx="143" cy="18"/>
              </a:xfrm>
              <a:custGeom>
                <a:avLst/>
                <a:gdLst>
                  <a:gd name="T0" fmla="*/ 37 w 860"/>
                  <a:gd name="T1" fmla="*/ 37 h 105"/>
                  <a:gd name="T2" fmla="*/ 37 w 860"/>
                  <a:gd name="T3" fmla="*/ 68 h 105"/>
                  <a:gd name="T4" fmla="*/ 823 w 860"/>
                  <a:gd name="T5" fmla="*/ 68 h 105"/>
                  <a:gd name="T6" fmla="*/ 823 w 860"/>
                  <a:gd name="T7" fmla="*/ 37 h 105"/>
                  <a:gd name="T8" fmla="*/ 37 w 860"/>
                  <a:gd name="T9" fmla="*/ 37 h 105"/>
                  <a:gd name="T10" fmla="*/ 0 w 860"/>
                  <a:gd name="T11" fmla="*/ 0 h 105"/>
                  <a:gd name="T12" fmla="*/ 860 w 860"/>
                  <a:gd name="T13" fmla="*/ 0 h 105"/>
                  <a:gd name="T14" fmla="*/ 860 w 860"/>
                  <a:gd name="T15" fmla="*/ 105 h 105"/>
                  <a:gd name="T16" fmla="*/ 0 w 860"/>
                  <a:gd name="T17" fmla="*/ 105 h 105"/>
                  <a:gd name="T18" fmla="*/ 0 w 860"/>
                  <a:gd name="T1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105">
                    <a:moveTo>
                      <a:pt x="37" y="37"/>
                    </a:moveTo>
                    <a:lnTo>
                      <a:pt x="37" y="68"/>
                    </a:lnTo>
                    <a:lnTo>
                      <a:pt x="823" y="68"/>
                    </a:lnTo>
                    <a:lnTo>
                      <a:pt x="823" y="37"/>
                    </a:lnTo>
                    <a:lnTo>
                      <a:pt x="37" y="37"/>
                    </a:lnTo>
                    <a:close/>
                    <a:moveTo>
                      <a:pt x="0" y="0"/>
                    </a:moveTo>
                    <a:lnTo>
                      <a:pt x="860" y="0"/>
                    </a:lnTo>
                    <a:lnTo>
                      <a:pt x="860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06" name="Straight Arrow Connector 205"/>
          <p:cNvCxnSpPr/>
          <p:nvPr/>
        </p:nvCxnSpPr>
        <p:spPr>
          <a:xfrm>
            <a:off x="5281479" y="2061027"/>
            <a:ext cx="0" cy="828675"/>
          </a:xfrm>
          <a:prstGeom prst="straightConnector1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>
            <a:off x="3144578" y="2061008"/>
            <a:ext cx="210978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endCxn id="101" idx="4"/>
          </p:cNvCxnSpPr>
          <p:nvPr/>
        </p:nvCxnSpPr>
        <p:spPr>
          <a:xfrm flipV="1">
            <a:off x="3144401" y="1375810"/>
            <a:ext cx="0" cy="68519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H="1">
            <a:off x="5254188" y="2061008"/>
            <a:ext cx="2181516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V="1">
            <a:off x="4553850" y="1364040"/>
            <a:ext cx="0" cy="69696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>
            <a:endCxn id="107" idx="4"/>
          </p:cNvCxnSpPr>
          <p:nvPr/>
        </p:nvCxnSpPr>
        <p:spPr>
          <a:xfrm flipH="1" flipV="1">
            <a:off x="6004572" y="1364040"/>
            <a:ext cx="2576" cy="69696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7425235" y="1364040"/>
            <a:ext cx="0" cy="69696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cxnSpLocks/>
            <a:endCxn id="23" idx="1"/>
          </p:cNvCxnSpPr>
          <p:nvPr/>
        </p:nvCxnSpPr>
        <p:spPr>
          <a:xfrm flipV="1">
            <a:off x="8228463" y="1655161"/>
            <a:ext cx="179465" cy="782782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8228463" y="3610911"/>
            <a:ext cx="179465" cy="433104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7045208" y="2938717"/>
            <a:ext cx="1183432" cy="0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20" idx="2"/>
            <a:endCxn id="29" idx="0"/>
          </p:cNvCxnSpPr>
          <p:nvPr/>
        </p:nvCxnSpPr>
        <p:spPr>
          <a:xfrm>
            <a:off x="5281479" y="3272725"/>
            <a:ext cx="0" cy="285548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29" idx="2"/>
            <a:endCxn id="33" idx="0"/>
          </p:cNvCxnSpPr>
          <p:nvPr/>
        </p:nvCxnSpPr>
        <p:spPr>
          <a:xfrm>
            <a:off x="5281479" y="4015736"/>
            <a:ext cx="0" cy="786564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94835" y="5259763"/>
            <a:ext cx="246469" cy="474175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8228463" y="2437941"/>
            <a:ext cx="12" cy="1191349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265573" y="2319904"/>
            <a:ext cx="4031811" cy="95282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超连锁™事业说明会</a:t>
            </a:r>
            <a:endParaRPr kumimoji="0" lang="en-GB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(UBP)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3265572" y="4180286"/>
            <a:ext cx="4031811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东南亚年大会</a:t>
            </a:r>
          </a:p>
        </p:txBody>
      </p:sp>
    </p:spTree>
    <p:extLst>
      <p:ext uri="{BB962C8B-B14F-4D97-AF65-F5344CB8AC3E}">
        <p14:creationId xmlns:p14="http://schemas.microsoft.com/office/powerpoint/2010/main" val="353350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7" name="Group 2076">
            <a:extLst>
              <a:ext uri="{FF2B5EF4-FFF2-40B4-BE49-F238E27FC236}">
                <a16:creationId xmlns:a16="http://schemas.microsoft.com/office/drawing/2014/main" id="{6F8F765A-B789-4885-A06D-7DE7C964ECC4}"/>
              </a:ext>
            </a:extLst>
          </p:cNvPr>
          <p:cNvGrpSpPr/>
          <p:nvPr/>
        </p:nvGrpSpPr>
        <p:grpSpPr>
          <a:xfrm>
            <a:off x="104385" y="346242"/>
            <a:ext cx="4487409" cy="5980065"/>
            <a:chOff x="80423" y="131665"/>
            <a:chExt cx="5183462" cy="6039425"/>
          </a:xfrm>
        </p:grpSpPr>
        <p:pic>
          <p:nvPicPr>
            <p:cNvPr id="2051" name="Picture 3" descr="T:\Field Training\Field Training\North America\NA_ENGLISH\B5 update\images\Jim-UBP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" b="6480"/>
            <a:stretch/>
          </p:blipFill>
          <p:spPr bwMode="auto">
            <a:xfrm rot="16200000">
              <a:off x="1918634" y="1097995"/>
              <a:ext cx="1086741" cy="708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737092" y="1034403"/>
              <a:ext cx="1452625" cy="790243"/>
            </a:xfrm>
            <a:prstGeom prst="rect">
              <a:avLst/>
            </a:prstGeom>
          </p:spPr>
        </p:pic>
        <p:cxnSp>
          <p:nvCxnSpPr>
            <p:cNvPr id="65" name="Elbow Connector 64"/>
            <p:cNvCxnSpPr>
              <a:cxnSpLocks/>
            </p:cNvCxnSpPr>
            <p:nvPr/>
          </p:nvCxnSpPr>
          <p:spPr>
            <a:xfrm flipV="1">
              <a:off x="1199567" y="1688914"/>
              <a:ext cx="789715" cy="77000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9" name="Group 2058">
              <a:extLst>
                <a:ext uri="{FF2B5EF4-FFF2-40B4-BE49-F238E27FC236}">
                  <a16:creationId xmlns:a16="http://schemas.microsoft.com/office/drawing/2014/main" id="{56BD1D59-7059-4EB2-B987-CE9A0F9BCFA7}"/>
                </a:ext>
              </a:extLst>
            </p:cNvPr>
            <p:cNvGrpSpPr/>
            <p:nvPr/>
          </p:nvGrpSpPr>
          <p:grpSpPr>
            <a:xfrm>
              <a:off x="80423" y="131665"/>
              <a:ext cx="1130369" cy="2750272"/>
              <a:chOff x="141585" y="131663"/>
              <a:chExt cx="2317835" cy="5506418"/>
            </a:xfrm>
          </p:grpSpPr>
          <p:grpSp>
            <p:nvGrpSpPr>
              <p:cNvPr id="2058" name="Group 2057">
                <a:extLst>
                  <a:ext uri="{FF2B5EF4-FFF2-40B4-BE49-F238E27FC236}">
                    <a16:creationId xmlns:a16="http://schemas.microsoft.com/office/drawing/2014/main" id="{7A452783-C293-4FAD-A552-A77C764BEA80}"/>
                  </a:ext>
                </a:extLst>
              </p:cNvPr>
              <p:cNvGrpSpPr/>
              <p:nvPr/>
            </p:nvGrpSpPr>
            <p:grpSpPr>
              <a:xfrm>
                <a:off x="242777" y="131663"/>
                <a:ext cx="2216643" cy="1733553"/>
                <a:chOff x="250207" y="131662"/>
                <a:chExt cx="2344354" cy="1750120"/>
              </a:xfrm>
            </p:grpSpPr>
            <p:sp>
              <p:nvSpPr>
                <p:cNvPr id="2" name="TextBox 1"/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 rot="16200000">
                  <a:off x="3653" y="1105102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6" name="Group 5"/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7" name="Oval 6"/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" name="Freeform 18"/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oup 8"/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10" name="Oval 9"/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 23"/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oup 11"/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13" name="Oval 12"/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" name="Group 2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15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9" name="Group 28"/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30" name="Oval 29"/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1" name="Group 4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32" name="Freeform 46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Freeform 47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" name="Freeform 4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" name="Freeform 4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" name="Freeform 50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" name="Rectangle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Rectangle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Rectangle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" name="Rectangl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" name="Rectangl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" name="Freeform 66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63" name="Elbow Connector 62"/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Elbow Connector 66"/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Elbow Connector 68"/>
                <p:cNvCxnSpPr>
                  <a:cxnSpLocks/>
                  <a:endCxn id="10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97FB3D0E-9BD4-44BD-AC6C-2C2751A96729}"/>
                  </a:ext>
                </a:extLst>
              </p:cNvPr>
              <p:cNvGrpSpPr/>
              <p:nvPr/>
            </p:nvGrpSpPr>
            <p:grpSpPr>
              <a:xfrm>
                <a:off x="210208" y="1909698"/>
                <a:ext cx="2216643" cy="1733553"/>
                <a:chOff x="250207" y="131662"/>
                <a:chExt cx="2344354" cy="1750120"/>
              </a:xfrm>
            </p:grpSpPr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8918538-DC08-4671-A770-4B527452CB3E}"/>
                    </a:ext>
                  </a:extLst>
                </p:cNvPr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8B4E7202-9BB4-4C3C-9652-A723D719A2DD}"/>
                    </a:ext>
                  </a:extLst>
                </p:cNvPr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3A70945C-36E2-4A73-B3E0-A9102E8A3DD1}"/>
                    </a:ext>
                  </a:extLst>
                </p:cNvPr>
                <p:cNvSpPr txBox="1"/>
                <p:nvPr/>
              </p:nvSpPr>
              <p:spPr>
                <a:xfrm rot="16200000">
                  <a:off x="3653" y="1105102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3F2B2E9F-CA33-4484-900E-5A8BD4B39CBE}"/>
                    </a:ext>
                  </a:extLst>
                </p:cNvPr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DBE20712-5041-460C-B635-C559141920F3}"/>
                      </a:ext>
                    </a:extLst>
                  </p:cNvPr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18">
                    <a:extLst>
                      <a:ext uri="{FF2B5EF4-FFF2-40B4-BE49-F238E27FC236}">
                        <a16:creationId xmlns:a16="http://schemas.microsoft.com/office/drawing/2014/main" id="{FC413B8E-2765-4CDD-8BFC-2AA3306AE9F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163E66FE-FFE1-4254-803F-B95376B6B759}"/>
                    </a:ext>
                  </a:extLst>
                </p:cNvPr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5A80C6C7-124C-4D99-A47A-0E2EB1F04708}"/>
                      </a:ext>
                    </a:extLst>
                  </p:cNvPr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 23">
                    <a:extLst>
                      <a:ext uri="{FF2B5EF4-FFF2-40B4-BE49-F238E27FC236}">
                        <a16:creationId xmlns:a16="http://schemas.microsoft.com/office/drawing/2014/main" id="{F0403F12-BA18-4CD3-B9C1-2949EE10B68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80F193B7-CF6E-4FC9-8393-54E5D673394B}"/>
                    </a:ext>
                  </a:extLst>
                </p:cNvPr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6777E7B2-F726-4A8B-88C3-5ED5F969D5BA}"/>
                      </a:ext>
                    </a:extLst>
                  </p:cNvPr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3" name="Group 26">
                    <a:extLst>
                      <a:ext uri="{FF2B5EF4-FFF2-40B4-BE49-F238E27FC236}">
                        <a16:creationId xmlns:a16="http://schemas.microsoft.com/office/drawing/2014/main" id="{7AA99AB3-D8C6-4558-8D6D-D3DC0777ED8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114" name="Freeform 28">
                      <a:extLst>
                        <a:ext uri="{FF2B5EF4-FFF2-40B4-BE49-F238E27FC236}">
                          <a16:creationId xmlns:a16="http://schemas.microsoft.com/office/drawing/2014/main" id="{0E64B66E-1A52-48EE-8776-20BE53B078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Freeform 29">
                      <a:extLst>
                        <a:ext uri="{FF2B5EF4-FFF2-40B4-BE49-F238E27FC236}">
                          <a16:creationId xmlns:a16="http://schemas.microsoft.com/office/drawing/2014/main" id="{2644D0F6-4AFD-4675-B973-5330303FE59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reeform 30">
                      <a:extLst>
                        <a:ext uri="{FF2B5EF4-FFF2-40B4-BE49-F238E27FC236}">
                          <a16:creationId xmlns:a16="http://schemas.microsoft.com/office/drawing/2014/main" id="{3233E729-D050-46FD-BB82-3DC16FC24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reeform 31">
                      <a:extLst>
                        <a:ext uri="{FF2B5EF4-FFF2-40B4-BE49-F238E27FC236}">
                          <a16:creationId xmlns:a16="http://schemas.microsoft.com/office/drawing/2014/main" id="{188E119A-3CD5-4654-85AF-5CDD7471EDF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8" name="Freeform 32">
                      <a:extLst>
                        <a:ext uri="{FF2B5EF4-FFF2-40B4-BE49-F238E27FC236}">
                          <a16:creationId xmlns:a16="http://schemas.microsoft.com/office/drawing/2014/main" id="{5D74F6FD-7D95-4442-A96C-A9259C837E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9" name="Freeform 33">
                      <a:extLst>
                        <a:ext uri="{FF2B5EF4-FFF2-40B4-BE49-F238E27FC236}">
                          <a16:creationId xmlns:a16="http://schemas.microsoft.com/office/drawing/2014/main" id="{A1F140C1-2D9D-417A-8848-BDDB25178C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reeform 34">
                      <a:extLst>
                        <a:ext uri="{FF2B5EF4-FFF2-40B4-BE49-F238E27FC236}">
                          <a16:creationId xmlns:a16="http://schemas.microsoft.com/office/drawing/2014/main" id="{A4478466-0255-4BE6-BB45-36EE50B6F51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1" name="Freeform 35">
                      <a:extLst>
                        <a:ext uri="{FF2B5EF4-FFF2-40B4-BE49-F238E27FC236}">
                          <a16:creationId xmlns:a16="http://schemas.microsoft.com/office/drawing/2014/main" id="{C9FFF46E-1E46-4021-A76F-30532D40C38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" name="Freeform 36">
                      <a:extLst>
                        <a:ext uri="{FF2B5EF4-FFF2-40B4-BE49-F238E27FC236}">
                          <a16:creationId xmlns:a16="http://schemas.microsoft.com/office/drawing/2014/main" id="{763E2105-9ADE-44C1-963C-2D92878190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3" name="Freeform 37">
                      <a:extLst>
                        <a:ext uri="{FF2B5EF4-FFF2-40B4-BE49-F238E27FC236}">
                          <a16:creationId xmlns:a16="http://schemas.microsoft.com/office/drawing/2014/main" id="{489E0560-DDF0-442F-AF14-1DA8A24CE8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4" name="Freeform 38">
                      <a:extLst>
                        <a:ext uri="{FF2B5EF4-FFF2-40B4-BE49-F238E27FC236}">
                          <a16:creationId xmlns:a16="http://schemas.microsoft.com/office/drawing/2014/main" id="{B427B1E8-3DD3-412C-9B17-262C7E91EDD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5" name="Freeform 39">
                      <a:extLst>
                        <a:ext uri="{FF2B5EF4-FFF2-40B4-BE49-F238E27FC236}">
                          <a16:creationId xmlns:a16="http://schemas.microsoft.com/office/drawing/2014/main" id="{8BF72364-21CE-48D7-8F04-1BE125E280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 40">
                      <a:extLst>
                        <a:ext uri="{FF2B5EF4-FFF2-40B4-BE49-F238E27FC236}">
                          <a16:creationId xmlns:a16="http://schemas.microsoft.com/office/drawing/2014/main" id="{9A3D81D5-F786-41B1-B14E-B91F474F746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7" name="Freeform 41">
                      <a:extLst>
                        <a:ext uri="{FF2B5EF4-FFF2-40B4-BE49-F238E27FC236}">
                          <a16:creationId xmlns:a16="http://schemas.microsoft.com/office/drawing/2014/main" id="{FA441F1F-3E9A-48AC-BC30-650CAD3994C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D571112F-83EB-4408-8A35-8F10A8ABD1BE}"/>
                    </a:ext>
                  </a:extLst>
                </p:cNvPr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D723A7A8-C995-441A-9521-A47293C29875}"/>
                      </a:ext>
                    </a:extLst>
                  </p:cNvPr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oup 44">
                    <a:extLst>
                      <a:ext uri="{FF2B5EF4-FFF2-40B4-BE49-F238E27FC236}">
                        <a16:creationId xmlns:a16="http://schemas.microsoft.com/office/drawing/2014/main" id="{BCE08FBA-8D14-49A5-84BD-B9B1F54D29E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91" name="Freeform 46">
                      <a:extLst>
                        <a:ext uri="{FF2B5EF4-FFF2-40B4-BE49-F238E27FC236}">
                          <a16:creationId xmlns:a16="http://schemas.microsoft.com/office/drawing/2014/main" id="{36637F49-F13A-4BE4-B48B-8DA99DBB089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 47">
                      <a:extLst>
                        <a:ext uri="{FF2B5EF4-FFF2-40B4-BE49-F238E27FC236}">
                          <a16:creationId xmlns:a16="http://schemas.microsoft.com/office/drawing/2014/main" id="{36990601-EB3D-4026-B773-A050DFD2BB9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 48">
                      <a:extLst>
                        <a:ext uri="{FF2B5EF4-FFF2-40B4-BE49-F238E27FC236}">
                          <a16:creationId xmlns:a16="http://schemas.microsoft.com/office/drawing/2014/main" id="{D0E805AF-2135-4271-AD65-4D8E646A055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 49">
                      <a:extLst>
                        <a:ext uri="{FF2B5EF4-FFF2-40B4-BE49-F238E27FC236}">
                          <a16:creationId xmlns:a16="http://schemas.microsoft.com/office/drawing/2014/main" id="{C814F463-A9B1-41F1-8778-916E9294E60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 50">
                      <a:extLst>
                        <a:ext uri="{FF2B5EF4-FFF2-40B4-BE49-F238E27FC236}">
                          <a16:creationId xmlns:a16="http://schemas.microsoft.com/office/drawing/2014/main" id="{AF5BC3C5-7CB5-45AC-BE08-315BD821620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Rectangle 51">
                      <a:extLst>
                        <a:ext uri="{FF2B5EF4-FFF2-40B4-BE49-F238E27FC236}">
                          <a16:creationId xmlns:a16="http://schemas.microsoft.com/office/drawing/2014/main" id="{226E0910-DA0B-4CD7-B7A4-47C7899950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Rectangle 52">
                      <a:extLst>
                        <a:ext uri="{FF2B5EF4-FFF2-40B4-BE49-F238E27FC236}">
                          <a16:creationId xmlns:a16="http://schemas.microsoft.com/office/drawing/2014/main" id="{C3B4F34F-A375-472B-BB78-FA167A3E04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" name="Rectangle 53">
                      <a:extLst>
                        <a:ext uri="{FF2B5EF4-FFF2-40B4-BE49-F238E27FC236}">
                          <a16:creationId xmlns:a16="http://schemas.microsoft.com/office/drawing/2014/main" id="{1FF0157B-D77F-4792-A075-51BA1C3065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" name="Rectangle 54">
                      <a:extLst>
                        <a:ext uri="{FF2B5EF4-FFF2-40B4-BE49-F238E27FC236}">
                          <a16:creationId xmlns:a16="http://schemas.microsoft.com/office/drawing/2014/main" id="{34B5C811-9100-4719-94B7-C539EC49742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0" name="Rectangle 55">
                      <a:extLst>
                        <a:ext uri="{FF2B5EF4-FFF2-40B4-BE49-F238E27FC236}">
                          <a16:creationId xmlns:a16="http://schemas.microsoft.com/office/drawing/2014/main" id="{B63D2F46-B56B-4F64-8CAB-48E600C3E16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Rectangle 56">
                      <a:extLst>
                        <a:ext uri="{FF2B5EF4-FFF2-40B4-BE49-F238E27FC236}">
                          <a16:creationId xmlns:a16="http://schemas.microsoft.com/office/drawing/2014/main" id="{42347A1D-69D0-4089-B93F-9A3DB0ABA4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" name="Rectangle 57">
                      <a:extLst>
                        <a:ext uri="{FF2B5EF4-FFF2-40B4-BE49-F238E27FC236}">
                          <a16:creationId xmlns:a16="http://schemas.microsoft.com/office/drawing/2014/main" id="{64924F18-CD42-40F9-90E1-1D28604DD8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" name="Rectangle 58">
                      <a:extLst>
                        <a:ext uri="{FF2B5EF4-FFF2-40B4-BE49-F238E27FC236}">
                          <a16:creationId xmlns:a16="http://schemas.microsoft.com/office/drawing/2014/main" id="{D6D88FEA-6D5E-4B17-B66B-6595161C92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" name="Rectangle 59">
                      <a:extLst>
                        <a:ext uri="{FF2B5EF4-FFF2-40B4-BE49-F238E27FC236}">
                          <a16:creationId xmlns:a16="http://schemas.microsoft.com/office/drawing/2014/main" id="{2D490F6B-5905-40F4-922A-97039AFCBF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" name="Rectangle 60">
                      <a:extLst>
                        <a:ext uri="{FF2B5EF4-FFF2-40B4-BE49-F238E27FC236}">
                          <a16:creationId xmlns:a16="http://schemas.microsoft.com/office/drawing/2014/main" id="{4A458ACB-E692-4F8D-80F0-F1D25B90BE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" name="Rectangle 61">
                      <a:extLst>
                        <a:ext uri="{FF2B5EF4-FFF2-40B4-BE49-F238E27FC236}">
                          <a16:creationId xmlns:a16="http://schemas.microsoft.com/office/drawing/2014/main" id="{D280F8BE-0ED4-477E-9008-D18A5964020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Rectangle 62">
                      <a:extLst>
                        <a:ext uri="{FF2B5EF4-FFF2-40B4-BE49-F238E27FC236}">
                          <a16:creationId xmlns:a16="http://schemas.microsoft.com/office/drawing/2014/main" id="{4708216C-507B-403C-8795-FF19D634FE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8" name="Rectangle 63">
                      <a:extLst>
                        <a:ext uri="{FF2B5EF4-FFF2-40B4-BE49-F238E27FC236}">
                          <a16:creationId xmlns:a16="http://schemas.microsoft.com/office/drawing/2014/main" id="{422155D7-0876-4EBF-89A1-C704F94DCA9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" name="Rectangle 64">
                      <a:extLst>
                        <a:ext uri="{FF2B5EF4-FFF2-40B4-BE49-F238E27FC236}">
                          <a16:creationId xmlns:a16="http://schemas.microsoft.com/office/drawing/2014/main" id="{4C513060-D62A-4061-A3D0-890A05E012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Rectangle 65">
                      <a:extLst>
                        <a:ext uri="{FF2B5EF4-FFF2-40B4-BE49-F238E27FC236}">
                          <a16:creationId xmlns:a16="http://schemas.microsoft.com/office/drawing/2014/main" id="{BB086F6B-7CF7-4B14-BA18-DA7A9DCF93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reeform 66">
                      <a:extLst>
                        <a:ext uri="{FF2B5EF4-FFF2-40B4-BE49-F238E27FC236}">
                          <a16:creationId xmlns:a16="http://schemas.microsoft.com/office/drawing/2014/main" id="{5122D150-18AA-441A-A942-23199C9BB03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86" name="Elbow Connector 62">
                  <a:extLst>
                    <a:ext uri="{FF2B5EF4-FFF2-40B4-BE49-F238E27FC236}">
                      <a16:creationId xmlns:a16="http://schemas.microsoft.com/office/drawing/2014/main" id="{19E00BFE-E41D-4916-92D9-0B9704E145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Elbow Connector 66">
                  <a:extLst>
                    <a:ext uri="{FF2B5EF4-FFF2-40B4-BE49-F238E27FC236}">
                      <a16:creationId xmlns:a16="http://schemas.microsoft.com/office/drawing/2014/main" id="{5218E831-9A6B-48C9-9493-C3DEC8B159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Elbow Connector 68">
                  <a:extLst>
                    <a:ext uri="{FF2B5EF4-FFF2-40B4-BE49-F238E27FC236}">
                      <a16:creationId xmlns:a16="http://schemas.microsoft.com/office/drawing/2014/main" id="{943774B0-4EB7-4CF4-8FAA-65F153EF225D}"/>
                    </a:ext>
                  </a:extLst>
                </p:cNvPr>
                <p:cNvCxnSpPr>
                  <a:cxnSpLocks/>
                  <a:endCxn id="128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1D700206-D2D4-43A8-AC60-C382AFFB680A}"/>
                  </a:ext>
                </a:extLst>
              </p:cNvPr>
              <p:cNvGrpSpPr/>
              <p:nvPr/>
            </p:nvGrpSpPr>
            <p:grpSpPr>
              <a:xfrm>
                <a:off x="141585" y="3904528"/>
                <a:ext cx="2216643" cy="1733553"/>
                <a:chOff x="250207" y="131662"/>
                <a:chExt cx="2344354" cy="1750120"/>
              </a:xfrm>
            </p:grpSpPr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F060848-810D-4D67-9F7D-9A9087ADE30A}"/>
                    </a:ext>
                  </a:extLst>
                </p:cNvPr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098C062D-4A88-45B9-A1D8-67406026906E}"/>
                    </a:ext>
                  </a:extLst>
                </p:cNvPr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8219AE20-9CA2-4483-BA5E-45472DA32FE0}"/>
                    </a:ext>
                  </a:extLst>
                </p:cNvPr>
                <p:cNvSpPr txBox="1"/>
                <p:nvPr/>
              </p:nvSpPr>
              <p:spPr>
                <a:xfrm rot="16200000">
                  <a:off x="3653" y="1105101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FFDD5783-F4D7-4CCE-B832-C03FE47AC8FD}"/>
                    </a:ext>
                  </a:extLst>
                </p:cNvPr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0DB73FC2-03D5-4054-9CD4-86CAE399AE3F}"/>
                      </a:ext>
                    </a:extLst>
                  </p:cNvPr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Freeform 18">
                    <a:extLst>
                      <a:ext uri="{FF2B5EF4-FFF2-40B4-BE49-F238E27FC236}">
                        <a16:creationId xmlns:a16="http://schemas.microsoft.com/office/drawing/2014/main" id="{E80354D8-7F68-4932-BE2A-68A83BE2C32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0326F9D8-7934-4540-BD6E-1419FAC9C5A6}"/>
                    </a:ext>
                  </a:extLst>
                </p:cNvPr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36A12103-2B45-4D8D-BD4F-CEF3FCACCAF9}"/>
                      </a:ext>
                    </a:extLst>
                  </p:cNvPr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 23">
                    <a:extLst>
                      <a:ext uri="{FF2B5EF4-FFF2-40B4-BE49-F238E27FC236}">
                        <a16:creationId xmlns:a16="http://schemas.microsoft.com/office/drawing/2014/main" id="{3A3B150E-BC28-40E4-886B-608B4BE2C67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6D29ECCD-B44B-4350-A4DF-40786C51EBA8}"/>
                    </a:ext>
                  </a:extLst>
                </p:cNvPr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D8B1952E-1292-46E2-B58A-5F70F5AEAE08}"/>
                      </a:ext>
                    </a:extLst>
                  </p:cNvPr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7" name="Group 26">
                    <a:extLst>
                      <a:ext uri="{FF2B5EF4-FFF2-40B4-BE49-F238E27FC236}">
                        <a16:creationId xmlns:a16="http://schemas.microsoft.com/office/drawing/2014/main" id="{8219013E-43BE-430A-A03F-7AD36CCA0C7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168" name="Freeform 28">
                      <a:extLst>
                        <a:ext uri="{FF2B5EF4-FFF2-40B4-BE49-F238E27FC236}">
                          <a16:creationId xmlns:a16="http://schemas.microsoft.com/office/drawing/2014/main" id="{DD40BAFB-5040-46C1-92BB-FE3FC23D78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9" name="Freeform 29">
                      <a:extLst>
                        <a:ext uri="{FF2B5EF4-FFF2-40B4-BE49-F238E27FC236}">
                          <a16:creationId xmlns:a16="http://schemas.microsoft.com/office/drawing/2014/main" id="{3EDCC6C0-FE6F-4D83-9D3E-CCC771B579D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Freeform 30">
                      <a:extLst>
                        <a:ext uri="{FF2B5EF4-FFF2-40B4-BE49-F238E27FC236}">
                          <a16:creationId xmlns:a16="http://schemas.microsoft.com/office/drawing/2014/main" id="{EA6BA105-E606-492D-85D9-51784B655FA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1" name="Freeform 31">
                      <a:extLst>
                        <a:ext uri="{FF2B5EF4-FFF2-40B4-BE49-F238E27FC236}">
                          <a16:creationId xmlns:a16="http://schemas.microsoft.com/office/drawing/2014/main" id="{246343F4-D9B9-4295-85A7-22EA2C3146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 32">
                      <a:extLst>
                        <a:ext uri="{FF2B5EF4-FFF2-40B4-BE49-F238E27FC236}">
                          <a16:creationId xmlns:a16="http://schemas.microsoft.com/office/drawing/2014/main" id="{821F4471-D759-4614-A548-D34150B033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 33">
                      <a:extLst>
                        <a:ext uri="{FF2B5EF4-FFF2-40B4-BE49-F238E27FC236}">
                          <a16:creationId xmlns:a16="http://schemas.microsoft.com/office/drawing/2014/main" id="{7ACCCAF0-37D6-4B9A-8BA2-CCF89B022B7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 34">
                      <a:extLst>
                        <a:ext uri="{FF2B5EF4-FFF2-40B4-BE49-F238E27FC236}">
                          <a16:creationId xmlns:a16="http://schemas.microsoft.com/office/drawing/2014/main" id="{998DB0E3-C728-4A50-BAA0-547C0D4FDD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 35">
                      <a:extLst>
                        <a:ext uri="{FF2B5EF4-FFF2-40B4-BE49-F238E27FC236}">
                          <a16:creationId xmlns:a16="http://schemas.microsoft.com/office/drawing/2014/main" id="{0677D543-8AC8-4C85-A573-1E1305747A9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reeform 36">
                      <a:extLst>
                        <a:ext uri="{FF2B5EF4-FFF2-40B4-BE49-F238E27FC236}">
                          <a16:creationId xmlns:a16="http://schemas.microsoft.com/office/drawing/2014/main" id="{F1CF0056-8C44-47E3-83DC-5FE7BE612C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7" name="Freeform 37">
                      <a:extLst>
                        <a:ext uri="{FF2B5EF4-FFF2-40B4-BE49-F238E27FC236}">
                          <a16:creationId xmlns:a16="http://schemas.microsoft.com/office/drawing/2014/main" id="{3856B454-8D64-406B-BC33-9757EBA0610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8" name="Freeform 38">
                      <a:extLst>
                        <a:ext uri="{FF2B5EF4-FFF2-40B4-BE49-F238E27FC236}">
                          <a16:creationId xmlns:a16="http://schemas.microsoft.com/office/drawing/2014/main" id="{268992EF-4036-4368-B88A-F3130BB2885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9" name="Freeform 39">
                      <a:extLst>
                        <a:ext uri="{FF2B5EF4-FFF2-40B4-BE49-F238E27FC236}">
                          <a16:creationId xmlns:a16="http://schemas.microsoft.com/office/drawing/2014/main" id="{9255A677-D235-41DA-805F-A237965F90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0" name="Freeform 40">
                      <a:extLst>
                        <a:ext uri="{FF2B5EF4-FFF2-40B4-BE49-F238E27FC236}">
                          <a16:creationId xmlns:a16="http://schemas.microsoft.com/office/drawing/2014/main" id="{C4225DDD-E87A-41FE-9E0D-F27838B117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Freeform 41">
                      <a:extLst>
                        <a:ext uri="{FF2B5EF4-FFF2-40B4-BE49-F238E27FC236}">
                          <a16:creationId xmlns:a16="http://schemas.microsoft.com/office/drawing/2014/main" id="{6DE42525-7BB1-48A1-B08E-3C018894CA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646688E4-5C55-4D92-8FA0-CFF02FF77F2C}"/>
                    </a:ext>
                  </a:extLst>
                </p:cNvPr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1D0D5B5F-E4D3-40E8-9551-39490E2E2504}"/>
                      </a:ext>
                    </a:extLst>
                  </p:cNvPr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4" name="Group 44">
                    <a:extLst>
                      <a:ext uri="{FF2B5EF4-FFF2-40B4-BE49-F238E27FC236}">
                        <a16:creationId xmlns:a16="http://schemas.microsoft.com/office/drawing/2014/main" id="{DD877144-EE3E-4F28-BC58-04D48545C78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145" name="Freeform 46">
                      <a:extLst>
                        <a:ext uri="{FF2B5EF4-FFF2-40B4-BE49-F238E27FC236}">
                          <a16:creationId xmlns:a16="http://schemas.microsoft.com/office/drawing/2014/main" id="{EAD16347-BB4C-4B91-9489-2763EFE95C9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6" name="Freeform 47">
                      <a:extLst>
                        <a:ext uri="{FF2B5EF4-FFF2-40B4-BE49-F238E27FC236}">
                          <a16:creationId xmlns:a16="http://schemas.microsoft.com/office/drawing/2014/main" id="{358EC7DE-5B07-40EB-BF86-C1D6D0FA0B9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7" name="Freeform 48">
                      <a:extLst>
                        <a:ext uri="{FF2B5EF4-FFF2-40B4-BE49-F238E27FC236}">
                          <a16:creationId xmlns:a16="http://schemas.microsoft.com/office/drawing/2014/main" id="{21318128-D550-4405-B4AA-38D3A42112B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8" name="Freeform 49">
                      <a:extLst>
                        <a:ext uri="{FF2B5EF4-FFF2-40B4-BE49-F238E27FC236}">
                          <a16:creationId xmlns:a16="http://schemas.microsoft.com/office/drawing/2014/main" id="{5E0D70C2-200B-4EBE-8C6A-DCE627B5399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9" name="Freeform 50">
                      <a:extLst>
                        <a:ext uri="{FF2B5EF4-FFF2-40B4-BE49-F238E27FC236}">
                          <a16:creationId xmlns:a16="http://schemas.microsoft.com/office/drawing/2014/main" id="{39A73F16-9C7B-4D19-A023-DDFC940FA5B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0" name="Rectangle 51">
                      <a:extLst>
                        <a:ext uri="{FF2B5EF4-FFF2-40B4-BE49-F238E27FC236}">
                          <a16:creationId xmlns:a16="http://schemas.microsoft.com/office/drawing/2014/main" id="{E9B1C6C3-6AF7-4438-A7C0-9DFB276D911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Rectangle 52">
                      <a:extLst>
                        <a:ext uri="{FF2B5EF4-FFF2-40B4-BE49-F238E27FC236}">
                          <a16:creationId xmlns:a16="http://schemas.microsoft.com/office/drawing/2014/main" id="{FC754CDA-A0BB-4B07-A014-9852627D540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" name="Rectangle 53">
                      <a:extLst>
                        <a:ext uri="{FF2B5EF4-FFF2-40B4-BE49-F238E27FC236}">
                          <a16:creationId xmlns:a16="http://schemas.microsoft.com/office/drawing/2014/main" id="{9C9E2C75-0D4E-4FEC-8FE1-1DB69F8CE2A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3" name="Rectangle 54">
                      <a:extLst>
                        <a:ext uri="{FF2B5EF4-FFF2-40B4-BE49-F238E27FC236}">
                          <a16:creationId xmlns:a16="http://schemas.microsoft.com/office/drawing/2014/main" id="{27F0A189-FD3B-4E9B-AF69-9C27A813DF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Rectangle 55">
                      <a:extLst>
                        <a:ext uri="{FF2B5EF4-FFF2-40B4-BE49-F238E27FC236}">
                          <a16:creationId xmlns:a16="http://schemas.microsoft.com/office/drawing/2014/main" id="{D1E512C3-DC29-46B1-A24E-1740FA2E9B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Rectangle 56">
                      <a:extLst>
                        <a:ext uri="{FF2B5EF4-FFF2-40B4-BE49-F238E27FC236}">
                          <a16:creationId xmlns:a16="http://schemas.microsoft.com/office/drawing/2014/main" id="{9136D329-020E-4B46-A8FB-DF9CEE1CD3D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6" name="Rectangle 57">
                      <a:extLst>
                        <a:ext uri="{FF2B5EF4-FFF2-40B4-BE49-F238E27FC236}">
                          <a16:creationId xmlns:a16="http://schemas.microsoft.com/office/drawing/2014/main" id="{4D1D8C11-A39D-4E95-9E08-F685A5E766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7" name="Rectangle 58">
                      <a:extLst>
                        <a:ext uri="{FF2B5EF4-FFF2-40B4-BE49-F238E27FC236}">
                          <a16:creationId xmlns:a16="http://schemas.microsoft.com/office/drawing/2014/main" id="{7F2E7891-4FCE-482A-BBD8-7BF1C9E1F6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8" name="Rectangle 59">
                      <a:extLst>
                        <a:ext uri="{FF2B5EF4-FFF2-40B4-BE49-F238E27FC236}">
                          <a16:creationId xmlns:a16="http://schemas.microsoft.com/office/drawing/2014/main" id="{B2962F03-0CC9-49FD-8448-1A2B4094C8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Rectangle 60">
                      <a:extLst>
                        <a:ext uri="{FF2B5EF4-FFF2-40B4-BE49-F238E27FC236}">
                          <a16:creationId xmlns:a16="http://schemas.microsoft.com/office/drawing/2014/main" id="{7D303FF4-F095-440E-B0CB-64F8F72EEE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Rectangle 61">
                      <a:extLst>
                        <a:ext uri="{FF2B5EF4-FFF2-40B4-BE49-F238E27FC236}">
                          <a16:creationId xmlns:a16="http://schemas.microsoft.com/office/drawing/2014/main" id="{06287F0B-A1C6-4F0A-A007-AFF80894B3D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Rectangle 62">
                      <a:extLst>
                        <a:ext uri="{FF2B5EF4-FFF2-40B4-BE49-F238E27FC236}">
                          <a16:creationId xmlns:a16="http://schemas.microsoft.com/office/drawing/2014/main" id="{1417C13F-28BA-4D04-841F-D6E661EF7F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2" name="Rectangle 63">
                      <a:extLst>
                        <a:ext uri="{FF2B5EF4-FFF2-40B4-BE49-F238E27FC236}">
                          <a16:creationId xmlns:a16="http://schemas.microsoft.com/office/drawing/2014/main" id="{31AE6EFE-23E6-4BA9-B6D8-02250546FD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Rectangle 64">
                      <a:extLst>
                        <a:ext uri="{FF2B5EF4-FFF2-40B4-BE49-F238E27FC236}">
                          <a16:creationId xmlns:a16="http://schemas.microsoft.com/office/drawing/2014/main" id="{31AB0ECE-C3A3-40FF-B2C2-4F1A1B1A2C0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Rectangle 65">
                      <a:extLst>
                        <a:ext uri="{FF2B5EF4-FFF2-40B4-BE49-F238E27FC236}">
                          <a16:creationId xmlns:a16="http://schemas.microsoft.com/office/drawing/2014/main" id="{038DF83F-9F33-481A-A601-A21D2BBFD3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Freeform 66">
                      <a:extLst>
                        <a:ext uri="{FF2B5EF4-FFF2-40B4-BE49-F238E27FC236}">
                          <a16:creationId xmlns:a16="http://schemas.microsoft.com/office/drawing/2014/main" id="{5F3E1E45-D52F-4710-BF79-30FCF904994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140" name="Elbow Connector 62">
                  <a:extLst>
                    <a:ext uri="{FF2B5EF4-FFF2-40B4-BE49-F238E27FC236}">
                      <a16:creationId xmlns:a16="http://schemas.microsoft.com/office/drawing/2014/main" id="{310FD7FE-3CF9-41E2-81AB-FAC3B7202C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Elbow Connector 66">
                  <a:extLst>
                    <a:ext uri="{FF2B5EF4-FFF2-40B4-BE49-F238E27FC236}">
                      <a16:creationId xmlns:a16="http://schemas.microsoft.com/office/drawing/2014/main" id="{C9542533-4E4C-4CE1-BF15-1DE03DA68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Elbow Connector 68">
                  <a:extLst>
                    <a:ext uri="{FF2B5EF4-FFF2-40B4-BE49-F238E27FC236}">
                      <a16:creationId xmlns:a16="http://schemas.microsoft.com/office/drawing/2014/main" id="{D69FAAE1-5EE6-43D1-9021-1C8A43D515B4}"/>
                    </a:ext>
                  </a:extLst>
                </p:cNvPr>
                <p:cNvCxnSpPr>
                  <a:cxnSpLocks/>
                  <a:endCxn id="182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EEC49342-8E89-4283-9947-11EFB9E52415}"/>
                </a:ext>
              </a:extLst>
            </p:cNvPr>
            <p:cNvGrpSpPr/>
            <p:nvPr/>
          </p:nvGrpSpPr>
          <p:grpSpPr>
            <a:xfrm>
              <a:off x="100554" y="3420818"/>
              <a:ext cx="1130369" cy="2750272"/>
              <a:chOff x="141585" y="131663"/>
              <a:chExt cx="2317835" cy="5506418"/>
            </a:xfrm>
          </p:grpSpPr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EFB1E5C3-4E38-4177-A582-EFFDB5EB8C98}"/>
                  </a:ext>
                </a:extLst>
              </p:cNvPr>
              <p:cNvGrpSpPr/>
              <p:nvPr/>
            </p:nvGrpSpPr>
            <p:grpSpPr>
              <a:xfrm>
                <a:off x="242777" y="131663"/>
                <a:ext cx="2216643" cy="1733553"/>
                <a:chOff x="250207" y="131662"/>
                <a:chExt cx="2344354" cy="1750120"/>
              </a:xfrm>
            </p:grpSpPr>
            <p:sp>
              <p:nvSpPr>
                <p:cNvPr id="297" name="TextBox 296">
                  <a:extLst>
                    <a:ext uri="{FF2B5EF4-FFF2-40B4-BE49-F238E27FC236}">
                      <a16:creationId xmlns:a16="http://schemas.microsoft.com/office/drawing/2014/main" id="{4F9E8C71-4E46-4AA4-B000-70F99FB109E3}"/>
                    </a:ext>
                  </a:extLst>
                </p:cNvPr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298" name="TextBox 297">
                  <a:extLst>
                    <a:ext uri="{FF2B5EF4-FFF2-40B4-BE49-F238E27FC236}">
                      <a16:creationId xmlns:a16="http://schemas.microsoft.com/office/drawing/2014/main" id="{51C13977-4009-4ED8-9BE6-0400E2CE697E}"/>
                    </a:ext>
                  </a:extLst>
                </p:cNvPr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299" name="TextBox 298">
                  <a:extLst>
                    <a:ext uri="{FF2B5EF4-FFF2-40B4-BE49-F238E27FC236}">
                      <a16:creationId xmlns:a16="http://schemas.microsoft.com/office/drawing/2014/main" id="{200BAA1F-8F21-4535-8F4A-38DA49ECC182}"/>
                    </a:ext>
                  </a:extLst>
                </p:cNvPr>
                <p:cNvSpPr txBox="1"/>
                <p:nvPr/>
              </p:nvSpPr>
              <p:spPr>
                <a:xfrm rot="16200000">
                  <a:off x="3653" y="1105102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300" name="Group 299">
                  <a:extLst>
                    <a:ext uri="{FF2B5EF4-FFF2-40B4-BE49-F238E27FC236}">
                      <a16:creationId xmlns:a16="http://schemas.microsoft.com/office/drawing/2014/main" id="{442CE717-40FA-4A57-94C6-CAD9B627E14A}"/>
                    </a:ext>
                  </a:extLst>
                </p:cNvPr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348" name="Oval 347">
                    <a:extLst>
                      <a:ext uri="{FF2B5EF4-FFF2-40B4-BE49-F238E27FC236}">
                        <a16:creationId xmlns:a16="http://schemas.microsoft.com/office/drawing/2014/main" id="{A5DB2559-303A-48F9-A3BF-7861519F6F33}"/>
                      </a:ext>
                    </a:extLst>
                  </p:cNvPr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" name="Freeform 18">
                    <a:extLst>
                      <a:ext uri="{FF2B5EF4-FFF2-40B4-BE49-F238E27FC236}">
                        <a16:creationId xmlns:a16="http://schemas.microsoft.com/office/drawing/2014/main" id="{6316BABA-A3FC-45DF-B865-F416B033E73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" name="Group 300">
                  <a:extLst>
                    <a:ext uri="{FF2B5EF4-FFF2-40B4-BE49-F238E27FC236}">
                      <a16:creationId xmlns:a16="http://schemas.microsoft.com/office/drawing/2014/main" id="{9CEAB977-B9B5-4B2B-8F2F-2116E64CAC1C}"/>
                    </a:ext>
                  </a:extLst>
                </p:cNvPr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346" name="Oval 345">
                    <a:extLst>
                      <a:ext uri="{FF2B5EF4-FFF2-40B4-BE49-F238E27FC236}">
                        <a16:creationId xmlns:a16="http://schemas.microsoft.com/office/drawing/2014/main" id="{B5B7137A-920A-4868-AA65-04A0271D20C6}"/>
                      </a:ext>
                    </a:extLst>
                  </p:cNvPr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" name="Freeform 23">
                    <a:extLst>
                      <a:ext uri="{FF2B5EF4-FFF2-40B4-BE49-F238E27FC236}">
                        <a16:creationId xmlns:a16="http://schemas.microsoft.com/office/drawing/2014/main" id="{AE304D8F-19AE-4515-91DB-63732FC6E4C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2" name="Group 301">
                  <a:extLst>
                    <a:ext uri="{FF2B5EF4-FFF2-40B4-BE49-F238E27FC236}">
                      <a16:creationId xmlns:a16="http://schemas.microsoft.com/office/drawing/2014/main" id="{CE03BFC4-79B5-44B4-9D36-A9B691B7BFD0}"/>
                    </a:ext>
                  </a:extLst>
                </p:cNvPr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330" name="Oval 329">
                    <a:extLst>
                      <a:ext uri="{FF2B5EF4-FFF2-40B4-BE49-F238E27FC236}">
                        <a16:creationId xmlns:a16="http://schemas.microsoft.com/office/drawing/2014/main" id="{1B322979-3499-4864-BFF7-C8DBA066E457}"/>
                      </a:ext>
                    </a:extLst>
                  </p:cNvPr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31" name="Group 26">
                    <a:extLst>
                      <a:ext uri="{FF2B5EF4-FFF2-40B4-BE49-F238E27FC236}">
                        <a16:creationId xmlns:a16="http://schemas.microsoft.com/office/drawing/2014/main" id="{92E8B532-31FC-45DA-894E-213C9A8E49D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332" name="Freeform 28">
                      <a:extLst>
                        <a:ext uri="{FF2B5EF4-FFF2-40B4-BE49-F238E27FC236}">
                          <a16:creationId xmlns:a16="http://schemas.microsoft.com/office/drawing/2014/main" id="{C0ED8D26-B63D-4A75-9E1E-760F39EFAAA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3" name="Freeform 29">
                      <a:extLst>
                        <a:ext uri="{FF2B5EF4-FFF2-40B4-BE49-F238E27FC236}">
                          <a16:creationId xmlns:a16="http://schemas.microsoft.com/office/drawing/2014/main" id="{42BD75F7-E73A-4D78-9725-0A66DB7687F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4" name="Freeform 30">
                      <a:extLst>
                        <a:ext uri="{FF2B5EF4-FFF2-40B4-BE49-F238E27FC236}">
                          <a16:creationId xmlns:a16="http://schemas.microsoft.com/office/drawing/2014/main" id="{8C4755C3-41A8-4C45-B88F-5D4B03C8E0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Freeform 31">
                      <a:extLst>
                        <a:ext uri="{FF2B5EF4-FFF2-40B4-BE49-F238E27FC236}">
                          <a16:creationId xmlns:a16="http://schemas.microsoft.com/office/drawing/2014/main" id="{98C201A9-A7AE-4F14-89A9-4B018D7D78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6" name="Freeform 32">
                      <a:extLst>
                        <a:ext uri="{FF2B5EF4-FFF2-40B4-BE49-F238E27FC236}">
                          <a16:creationId xmlns:a16="http://schemas.microsoft.com/office/drawing/2014/main" id="{0E2C4EC8-D432-4844-A1D9-CDCFF2B203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7" name="Freeform 33">
                      <a:extLst>
                        <a:ext uri="{FF2B5EF4-FFF2-40B4-BE49-F238E27FC236}">
                          <a16:creationId xmlns:a16="http://schemas.microsoft.com/office/drawing/2014/main" id="{379417C1-3D33-4BAD-A1ED-4FD825E4AED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8" name="Freeform 34">
                      <a:extLst>
                        <a:ext uri="{FF2B5EF4-FFF2-40B4-BE49-F238E27FC236}">
                          <a16:creationId xmlns:a16="http://schemas.microsoft.com/office/drawing/2014/main" id="{806A0C42-5C37-4E16-B2DF-333B3017406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9" name="Freeform 35">
                      <a:extLst>
                        <a:ext uri="{FF2B5EF4-FFF2-40B4-BE49-F238E27FC236}">
                          <a16:creationId xmlns:a16="http://schemas.microsoft.com/office/drawing/2014/main" id="{B18F9169-2C11-400A-BFDD-69BD1FB613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Freeform 36">
                      <a:extLst>
                        <a:ext uri="{FF2B5EF4-FFF2-40B4-BE49-F238E27FC236}">
                          <a16:creationId xmlns:a16="http://schemas.microsoft.com/office/drawing/2014/main" id="{6CC58C70-5DB8-4A6F-BEB1-D7F26C6574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1" name="Freeform 37">
                      <a:extLst>
                        <a:ext uri="{FF2B5EF4-FFF2-40B4-BE49-F238E27FC236}">
                          <a16:creationId xmlns:a16="http://schemas.microsoft.com/office/drawing/2014/main" id="{9D482BD7-EFC4-4190-A731-33F3994A99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2" name="Freeform 38">
                      <a:extLst>
                        <a:ext uri="{FF2B5EF4-FFF2-40B4-BE49-F238E27FC236}">
                          <a16:creationId xmlns:a16="http://schemas.microsoft.com/office/drawing/2014/main" id="{A1FDB222-3463-4E1E-93BE-75EF1BC79AF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3" name="Freeform 39">
                      <a:extLst>
                        <a:ext uri="{FF2B5EF4-FFF2-40B4-BE49-F238E27FC236}">
                          <a16:creationId xmlns:a16="http://schemas.microsoft.com/office/drawing/2014/main" id="{423D38E3-0F45-4E5A-AC6B-6DB41CA102B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4" name="Freeform 40">
                      <a:extLst>
                        <a:ext uri="{FF2B5EF4-FFF2-40B4-BE49-F238E27FC236}">
                          <a16:creationId xmlns:a16="http://schemas.microsoft.com/office/drawing/2014/main" id="{54CB6BA7-63D0-465F-B7C5-E102C94C1B2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Freeform 41">
                      <a:extLst>
                        <a:ext uri="{FF2B5EF4-FFF2-40B4-BE49-F238E27FC236}">
                          <a16:creationId xmlns:a16="http://schemas.microsoft.com/office/drawing/2014/main" id="{D7381FE1-3EE2-4F39-BBF3-1B96869084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03" name="Group 302">
                  <a:extLst>
                    <a:ext uri="{FF2B5EF4-FFF2-40B4-BE49-F238E27FC236}">
                      <a16:creationId xmlns:a16="http://schemas.microsoft.com/office/drawing/2014/main" id="{41A33F79-A36D-4E08-AE08-9173B1986518}"/>
                    </a:ext>
                  </a:extLst>
                </p:cNvPr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307" name="Oval 306">
                    <a:extLst>
                      <a:ext uri="{FF2B5EF4-FFF2-40B4-BE49-F238E27FC236}">
                        <a16:creationId xmlns:a16="http://schemas.microsoft.com/office/drawing/2014/main" id="{5C0E1179-6794-4011-955A-92B896C0C571}"/>
                      </a:ext>
                    </a:extLst>
                  </p:cNvPr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08" name="Group 44">
                    <a:extLst>
                      <a:ext uri="{FF2B5EF4-FFF2-40B4-BE49-F238E27FC236}">
                        <a16:creationId xmlns:a16="http://schemas.microsoft.com/office/drawing/2014/main" id="{58C76FEA-9C7C-405F-8456-BE3958D4C54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309" name="Freeform 46">
                      <a:extLst>
                        <a:ext uri="{FF2B5EF4-FFF2-40B4-BE49-F238E27FC236}">
                          <a16:creationId xmlns:a16="http://schemas.microsoft.com/office/drawing/2014/main" id="{594FE4C2-B405-4772-BD5B-829DBEF301C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0" name="Freeform 47">
                      <a:extLst>
                        <a:ext uri="{FF2B5EF4-FFF2-40B4-BE49-F238E27FC236}">
                          <a16:creationId xmlns:a16="http://schemas.microsoft.com/office/drawing/2014/main" id="{84661965-7410-4A33-90E7-99FB98F2CA2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1" name="Freeform 48">
                      <a:extLst>
                        <a:ext uri="{FF2B5EF4-FFF2-40B4-BE49-F238E27FC236}">
                          <a16:creationId xmlns:a16="http://schemas.microsoft.com/office/drawing/2014/main" id="{629D62FF-D439-43C3-9C0D-58FEF707DD2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Freeform 49">
                      <a:extLst>
                        <a:ext uri="{FF2B5EF4-FFF2-40B4-BE49-F238E27FC236}">
                          <a16:creationId xmlns:a16="http://schemas.microsoft.com/office/drawing/2014/main" id="{CFEE9822-A902-4ED8-8F6D-7A60F82BEBB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3" name="Freeform 50">
                      <a:extLst>
                        <a:ext uri="{FF2B5EF4-FFF2-40B4-BE49-F238E27FC236}">
                          <a16:creationId xmlns:a16="http://schemas.microsoft.com/office/drawing/2014/main" id="{94FD0BE6-30BC-4B84-B019-397864BC615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4" name="Rectangle 51">
                      <a:extLst>
                        <a:ext uri="{FF2B5EF4-FFF2-40B4-BE49-F238E27FC236}">
                          <a16:creationId xmlns:a16="http://schemas.microsoft.com/office/drawing/2014/main" id="{3D320CF7-C2D1-4C2A-84AD-5DBE2E34F32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5" name="Rectangle 52">
                      <a:extLst>
                        <a:ext uri="{FF2B5EF4-FFF2-40B4-BE49-F238E27FC236}">
                          <a16:creationId xmlns:a16="http://schemas.microsoft.com/office/drawing/2014/main" id="{CACA4BF1-3576-45F4-B74C-33CF7A4BD5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6" name="Rectangle 53">
                      <a:extLst>
                        <a:ext uri="{FF2B5EF4-FFF2-40B4-BE49-F238E27FC236}">
                          <a16:creationId xmlns:a16="http://schemas.microsoft.com/office/drawing/2014/main" id="{A557666D-99E1-4AF9-88F3-BE8873D799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7" name="Rectangle 54">
                      <a:extLst>
                        <a:ext uri="{FF2B5EF4-FFF2-40B4-BE49-F238E27FC236}">
                          <a16:creationId xmlns:a16="http://schemas.microsoft.com/office/drawing/2014/main" id="{994E9255-A9E5-4EEA-8D33-CA54E9C4E8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8" name="Rectangle 55">
                      <a:extLst>
                        <a:ext uri="{FF2B5EF4-FFF2-40B4-BE49-F238E27FC236}">
                          <a16:creationId xmlns:a16="http://schemas.microsoft.com/office/drawing/2014/main" id="{4A05736F-077E-4110-A99E-A73294F7DF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9" name="Rectangle 56">
                      <a:extLst>
                        <a:ext uri="{FF2B5EF4-FFF2-40B4-BE49-F238E27FC236}">
                          <a16:creationId xmlns:a16="http://schemas.microsoft.com/office/drawing/2014/main" id="{FBED335D-F839-44A9-B00B-C7F20F904A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0" name="Rectangle 57">
                      <a:extLst>
                        <a:ext uri="{FF2B5EF4-FFF2-40B4-BE49-F238E27FC236}">
                          <a16:creationId xmlns:a16="http://schemas.microsoft.com/office/drawing/2014/main" id="{ECE869F2-4CA9-4430-9319-5737AD4D5A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1" name="Rectangle 58">
                      <a:extLst>
                        <a:ext uri="{FF2B5EF4-FFF2-40B4-BE49-F238E27FC236}">
                          <a16:creationId xmlns:a16="http://schemas.microsoft.com/office/drawing/2014/main" id="{92A6CF23-3FED-487D-9E34-C962AEE2BD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2" name="Rectangle 59">
                      <a:extLst>
                        <a:ext uri="{FF2B5EF4-FFF2-40B4-BE49-F238E27FC236}">
                          <a16:creationId xmlns:a16="http://schemas.microsoft.com/office/drawing/2014/main" id="{E0A0B300-C898-41E2-89DF-482DEB6973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3" name="Rectangle 60">
                      <a:extLst>
                        <a:ext uri="{FF2B5EF4-FFF2-40B4-BE49-F238E27FC236}">
                          <a16:creationId xmlns:a16="http://schemas.microsoft.com/office/drawing/2014/main" id="{33D8A54A-9E4A-4399-84BC-1DB7B85DC5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4" name="Rectangle 61">
                      <a:extLst>
                        <a:ext uri="{FF2B5EF4-FFF2-40B4-BE49-F238E27FC236}">
                          <a16:creationId xmlns:a16="http://schemas.microsoft.com/office/drawing/2014/main" id="{56CFEAA0-30C0-4529-A47B-F25594DA2CC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Rectangle 62">
                      <a:extLst>
                        <a:ext uri="{FF2B5EF4-FFF2-40B4-BE49-F238E27FC236}">
                          <a16:creationId xmlns:a16="http://schemas.microsoft.com/office/drawing/2014/main" id="{781FAB4E-2EFD-451E-9E78-5B2D8CC1AC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6" name="Rectangle 63">
                      <a:extLst>
                        <a:ext uri="{FF2B5EF4-FFF2-40B4-BE49-F238E27FC236}">
                          <a16:creationId xmlns:a16="http://schemas.microsoft.com/office/drawing/2014/main" id="{591F2EE0-64F1-4345-8696-966819D361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7" name="Rectangle 64">
                      <a:extLst>
                        <a:ext uri="{FF2B5EF4-FFF2-40B4-BE49-F238E27FC236}">
                          <a16:creationId xmlns:a16="http://schemas.microsoft.com/office/drawing/2014/main" id="{E14D84FC-D56A-420F-B0CF-4B87072A82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8" name="Rectangle 65">
                      <a:extLst>
                        <a:ext uri="{FF2B5EF4-FFF2-40B4-BE49-F238E27FC236}">
                          <a16:creationId xmlns:a16="http://schemas.microsoft.com/office/drawing/2014/main" id="{7AA8CC8C-00FF-4EC0-A52C-2FA91E7D3F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9" name="Freeform 66">
                      <a:extLst>
                        <a:ext uri="{FF2B5EF4-FFF2-40B4-BE49-F238E27FC236}">
                          <a16:creationId xmlns:a16="http://schemas.microsoft.com/office/drawing/2014/main" id="{4D1BA198-9327-4884-9383-17EDF5701AE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304" name="Elbow Connector 62">
                  <a:extLst>
                    <a:ext uri="{FF2B5EF4-FFF2-40B4-BE49-F238E27FC236}">
                      <a16:creationId xmlns:a16="http://schemas.microsoft.com/office/drawing/2014/main" id="{9A86AA95-171C-4767-BFEA-3562ADEDE1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Elbow Connector 66">
                  <a:extLst>
                    <a:ext uri="{FF2B5EF4-FFF2-40B4-BE49-F238E27FC236}">
                      <a16:creationId xmlns:a16="http://schemas.microsoft.com/office/drawing/2014/main" id="{B2FD1E97-85B0-4E75-8A18-1046FD03E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Elbow Connector 68">
                  <a:extLst>
                    <a:ext uri="{FF2B5EF4-FFF2-40B4-BE49-F238E27FC236}">
                      <a16:creationId xmlns:a16="http://schemas.microsoft.com/office/drawing/2014/main" id="{501C9EE2-B53A-41D3-BFAF-FFD5BDFD7634}"/>
                    </a:ext>
                  </a:extLst>
                </p:cNvPr>
                <p:cNvCxnSpPr>
                  <a:cxnSpLocks/>
                  <a:endCxn id="346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0A15FEFC-0772-4668-A668-E68704272D7E}"/>
                  </a:ext>
                </a:extLst>
              </p:cNvPr>
              <p:cNvGrpSpPr/>
              <p:nvPr/>
            </p:nvGrpSpPr>
            <p:grpSpPr>
              <a:xfrm>
                <a:off x="210208" y="1909698"/>
                <a:ext cx="2216643" cy="1733553"/>
                <a:chOff x="250207" y="131662"/>
                <a:chExt cx="2344354" cy="1750120"/>
              </a:xfrm>
            </p:grpSpPr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1484D34C-8848-40C1-804D-B78404D788CC}"/>
                    </a:ext>
                  </a:extLst>
                </p:cNvPr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915E7092-2BAB-4633-A95F-8EE054C470CE}"/>
                    </a:ext>
                  </a:extLst>
                </p:cNvPr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63290189-DC11-4627-8A15-DD2FF02E968C}"/>
                    </a:ext>
                  </a:extLst>
                </p:cNvPr>
                <p:cNvSpPr txBox="1"/>
                <p:nvPr/>
              </p:nvSpPr>
              <p:spPr>
                <a:xfrm rot="16200000">
                  <a:off x="3653" y="1105102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B33CC643-5A64-4D06-ACD9-B18BDFC84128}"/>
                    </a:ext>
                  </a:extLst>
                </p:cNvPr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295" name="Oval 294">
                    <a:extLst>
                      <a:ext uri="{FF2B5EF4-FFF2-40B4-BE49-F238E27FC236}">
                        <a16:creationId xmlns:a16="http://schemas.microsoft.com/office/drawing/2014/main" id="{C37A1F10-39B4-4E44-9B7E-92E07DC40CBE}"/>
                      </a:ext>
                    </a:extLst>
                  </p:cNvPr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Freeform 18">
                    <a:extLst>
                      <a:ext uri="{FF2B5EF4-FFF2-40B4-BE49-F238E27FC236}">
                        <a16:creationId xmlns:a16="http://schemas.microsoft.com/office/drawing/2014/main" id="{4FF4BF7F-6535-4FFD-9E83-F3820A62371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069B5CC0-9AD4-4DA5-86A3-C7E0CC83C769}"/>
                    </a:ext>
                  </a:extLst>
                </p:cNvPr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1CFCEFD1-789C-43A1-81FD-0A1798F49AB7}"/>
                      </a:ext>
                    </a:extLst>
                  </p:cNvPr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Freeform 23">
                    <a:extLst>
                      <a:ext uri="{FF2B5EF4-FFF2-40B4-BE49-F238E27FC236}">
                        <a16:creationId xmlns:a16="http://schemas.microsoft.com/office/drawing/2014/main" id="{7054F0D1-01F6-4E84-A2C8-0A46D374FF5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9" name="Group 248">
                  <a:extLst>
                    <a:ext uri="{FF2B5EF4-FFF2-40B4-BE49-F238E27FC236}">
                      <a16:creationId xmlns:a16="http://schemas.microsoft.com/office/drawing/2014/main" id="{EAB6BB9A-AFED-4059-81CB-0B4CE2BDCED5}"/>
                    </a:ext>
                  </a:extLst>
                </p:cNvPr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277" name="Oval 276">
                    <a:extLst>
                      <a:ext uri="{FF2B5EF4-FFF2-40B4-BE49-F238E27FC236}">
                        <a16:creationId xmlns:a16="http://schemas.microsoft.com/office/drawing/2014/main" id="{B3A14E6E-04EC-4342-9383-92BB73860A9E}"/>
                      </a:ext>
                    </a:extLst>
                  </p:cNvPr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8" name="Group 26">
                    <a:extLst>
                      <a:ext uri="{FF2B5EF4-FFF2-40B4-BE49-F238E27FC236}">
                        <a16:creationId xmlns:a16="http://schemas.microsoft.com/office/drawing/2014/main" id="{2CAA19B7-01DF-4BFC-80D7-6927EB66A6C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279" name="Freeform 28">
                      <a:extLst>
                        <a:ext uri="{FF2B5EF4-FFF2-40B4-BE49-F238E27FC236}">
                          <a16:creationId xmlns:a16="http://schemas.microsoft.com/office/drawing/2014/main" id="{5599E1E4-58BD-4890-8465-44A6A1A44C3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" name="Freeform 29">
                      <a:extLst>
                        <a:ext uri="{FF2B5EF4-FFF2-40B4-BE49-F238E27FC236}">
                          <a16:creationId xmlns:a16="http://schemas.microsoft.com/office/drawing/2014/main" id="{C8D65FF8-D252-43B4-A6F5-21458CEDF1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" name="Freeform 30">
                      <a:extLst>
                        <a:ext uri="{FF2B5EF4-FFF2-40B4-BE49-F238E27FC236}">
                          <a16:creationId xmlns:a16="http://schemas.microsoft.com/office/drawing/2014/main" id="{E6A01107-D5F8-45E3-A538-D2A456E1D94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Freeform 31">
                      <a:extLst>
                        <a:ext uri="{FF2B5EF4-FFF2-40B4-BE49-F238E27FC236}">
                          <a16:creationId xmlns:a16="http://schemas.microsoft.com/office/drawing/2014/main" id="{4F5614F4-0EB0-4F9C-98C7-7841A57AAFB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" name="Freeform 32">
                      <a:extLst>
                        <a:ext uri="{FF2B5EF4-FFF2-40B4-BE49-F238E27FC236}">
                          <a16:creationId xmlns:a16="http://schemas.microsoft.com/office/drawing/2014/main" id="{D35FE98B-F90B-4697-9AF6-F2EAF5554D0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" name="Freeform 33">
                      <a:extLst>
                        <a:ext uri="{FF2B5EF4-FFF2-40B4-BE49-F238E27FC236}">
                          <a16:creationId xmlns:a16="http://schemas.microsoft.com/office/drawing/2014/main" id="{BA51669F-BC3E-4AA4-B6F3-399C748E17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5" name="Freeform 34">
                      <a:extLst>
                        <a:ext uri="{FF2B5EF4-FFF2-40B4-BE49-F238E27FC236}">
                          <a16:creationId xmlns:a16="http://schemas.microsoft.com/office/drawing/2014/main" id="{F2405F35-74C0-418E-897B-C26CE41FA8F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6" name="Freeform 35">
                      <a:extLst>
                        <a:ext uri="{FF2B5EF4-FFF2-40B4-BE49-F238E27FC236}">
                          <a16:creationId xmlns:a16="http://schemas.microsoft.com/office/drawing/2014/main" id="{8D54E1ED-18AA-42A7-B140-82292265A4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Freeform 36">
                      <a:extLst>
                        <a:ext uri="{FF2B5EF4-FFF2-40B4-BE49-F238E27FC236}">
                          <a16:creationId xmlns:a16="http://schemas.microsoft.com/office/drawing/2014/main" id="{EBAAFE2B-BE49-4C7C-9B04-8E3121DE4A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8" name="Freeform 37">
                      <a:extLst>
                        <a:ext uri="{FF2B5EF4-FFF2-40B4-BE49-F238E27FC236}">
                          <a16:creationId xmlns:a16="http://schemas.microsoft.com/office/drawing/2014/main" id="{16793EAC-0987-4130-8D1C-17708ED8F4B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9" name="Freeform 38">
                      <a:extLst>
                        <a:ext uri="{FF2B5EF4-FFF2-40B4-BE49-F238E27FC236}">
                          <a16:creationId xmlns:a16="http://schemas.microsoft.com/office/drawing/2014/main" id="{90388E76-4A10-4791-90AB-36B0582FAD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0" name="Freeform 39">
                      <a:extLst>
                        <a:ext uri="{FF2B5EF4-FFF2-40B4-BE49-F238E27FC236}">
                          <a16:creationId xmlns:a16="http://schemas.microsoft.com/office/drawing/2014/main" id="{8B5D57D5-F1CA-4361-B364-1822652B974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1" name="Freeform 40">
                      <a:extLst>
                        <a:ext uri="{FF2B5EF4-FFF2-40B4-BE49-F238E27FC236}">
                          <a16:creationId xmlns:a16="http://schemas.microsoft.com/office/drawing/2014/main" id="{547D5E4A-9C28-42E3-936C-60C5D0EEB7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Freeform 41">
                      <a:extLst>
                        <a:ext uri="{FF2B5EF4-FFF2-40B4-BE49-F238E27FC236}">
                          <a16:creationId xmlns:a16="http://schemas.microsoft.com/office/drawing/2014/main" id="{52A547A0-D8EB-4F17-A802-CDD7E4952DE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50" name="Group 249">
                  <a:extLst>
                    <a:ext uri="{FF2B5EF4-FFF2-40B4-BE49-F238E27FC236}">
                      <a16:creationId xmlns:a16="http://schemas.microsoft.com/office/drawing/2014/main" id="{47C576D3-3817-47F1-807B-A6B593123202}"/>
                    </a:ext>
                  </a:extLst>
                </p:cNvPr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AE02B2F8-FB39-4306-B070-8B65BABC07E4}"/>
                      </a:ext>
                    </a:extLst>
                  </p:cNvPr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5" name="Group 44">
                    <a:extLst>
                      <a:ext uri="{FF2B5EF4-FFF2-40B4-BE49-F238E27FC236}">
                        <a16:creationId xmlns:a16="http://schemas.microsoft.com/office/drawing/2014/main" id="{9ECE9353-1F16-460B-BCB4-52C54B51126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256" name="Freeform 46">
                      <a:extLst>
                        <a:ext uri="{FF2B5EF4-FFF2-40B4-BE49-F238E27FC236}">
                          <a16:creationId xmlns:a16="http://schemas.microsoft.com/office/drawing/2014/main" id="{80166C77-AFE1-40F8-A564-BC2C2983026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" name="Freeform 47">
                      <a:extLst>
                        <a:ext uri="{FF2B5EF4-FFF2-40B4-BE49-F238E27FC236}">
                          <a16:creationId xmlns:a16="http://schemas.microsoft.com/office/drawing/2014/main" id="{BC38C532-BDAB-49B8-9AE7-0711C77480E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8" name="Freeform 48">
                      <a:extLst>
                        <a:ext uri="{FF2B5EF4-FFF2-40B4-BE49-F238E27FC236}">
                          <a16:creationId xmlns:a16="http://schemas.microsoft.com/office/drawing/2014/main" id="{B46B2FD4-B207-412C-ABE9-EACACA1EA37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9" name="Freeform 49">
                      <a:extLst>
                        <a:ext uri="{FF2B5EF4-FFF2-40B4-BE49-F238E27FC236}">
                          <a16:creationId xmlns:a16="http://schemas.microsoft.com/office/drawing/2014/main" id="{6B00B862-29BB-425F-AB63-01AFA465929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reeform 50">
                      <a:extLst>
                        <a:ext uri="{FF2B5EF4-FFF2-40B4-BE49-F238E27FC236}">
                          <a16:creationId xmlns:a16="http://schemas.microsoft.com/office/drawing/2014/main" id="{A45C4510-AC3A-4D8A-8C27-E9C58A0C99A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Rectangle 51">
                      <a:extLst>
                        <a:ext uri="{FF2B5EF4-FFF2-40B4-BE49-F238E27FC236}">
                          <a16:creationId xmlns:a16="http://schemas.microsoft.com/office/drawing/2014/main" id="{495F0CBE-A371-42FC-8653-D453274B61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Rectangle 52">
                      <a:extLst>
                        <a:ext uri="{FF2B5EF4-FFF2-40B4-BE49-F238E27FC236}">
                          <a16:creationId xmlns:a16="http://schemas.microsoft.com/office/drawing/2014/main" id="{082D115A-2F52-4531-8680-E884B9492C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Rectangle 53">
                      <a:extLst>
                        <a:ext uri="{FF2B5EF4-FFF2-40B4-BE49-F238E27FC236}">
                          <a16:creationId xmlns:a16="http://schemas.microsoft.com/office/drawing/2014/main" id="{545A924F-A1B8-4AA2-8143-BBEF9F4FDF7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" name="Rectangle 54">
                      <a:extLst>
                        <a:ext uri="{FF2B5EF4-FFF2-40B4-BE49-F238E27FC236}">
                          <a16:creationId xmlns:a16="http://schemas.microsoft.com/office/drawing/2014/main" id="{816DCC92-4B51-4D9E-8B4B-5ADD436BEC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Rectangle 55">
                      <a:extLst>
                        <a:ext uri="{FF2B5EF4-FFF2-40B4-BE49-F238E27FC236}">
                          <a16:creationId xmlns:a16="http://schemas.microsoft.com/office/drawing/2014/main" id="{70DB496C-EC6D-4E2C-ABDA-CB8493ECE8D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Rectangle 56">
                      <a:extLst>
                        <a:ext uri="{FF2B5EF4-FFF2-40B4-BE49-F238E27FC236}">
                          <a16:creationId xmlns:a16="http://schemas.microsoft.com/office/drawing/2014/main" id="{05E46F3B-A194-4C9E-AC76-E769FCD1AC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Rectangle 57">
                      <a:extLst>
                        <a:ext uri="{FF2B5EF4-FFF2-40B4-BE49-F238E27FC236}">
                          <a16:creationId xmlns:a16="http://schemas.microsoft.com/office/drawing/2014/main" id="{2CC45D2B-D8A5-4087-AEAD-C18B774E8E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" name="Rectangle 58">
                      <a:extLst>
                        <a:ext uri="{FF2B5EF4-FFF2-40B4-BE49-F238E27FC236}">
                          <a16:creationId xmlns:a16="http://schemas.microsoft.com/office/drawing/2014/main" id="{1BE3A11E-49C2-4C76-BE52-DE8CA01FF2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" name="Rectangle 59">
                      <a:extLst>
                        <a:ext uri="{FF2B5EF4-FFF2-40B4-BE49-F238E27FC236}">
                          <a16:creationId xmlns:a16="http://schemas.microsoft.com/office/drawing/2014/main" id="{50284F1F-8A43-40D0-AF74-25508049C3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Rectangle 60">
                      <a:extLst>
                        <a:ext uri="{FF2B5EF4-FFF2-40B4-BE49-F238E27FC236}">
                          <a16:creationId xmlns:a16="http://schemas.microsoft.com/office/drawing/2014/main" id="{D832C167-7589-42EC-9734-97AD2FF67C0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" name="Rectangle 61">
                      <a:extLst>
                        <a:ext uri="{FF2B5EF4-FFF2-40B4-BE49-F238E27FC236}">
                          <a16:creationId xmlns:a16="http://schemas.microsoft.com/office/drawing/2014/main" id="{B9E5F402-7D7F-4FB0-9D8D-7E2236B0BD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" name="Rectangle 62">
                      <a:extLst>
                        <a:ext uri="{FF2B5EF4-FFF2-40B4-BE49-F238E27FC236}">
                          <a16:creationId xmlns:a16="http://schemas.microsoft.com/office/drawing/2014/main" id="{424FDDC9-79DD-4513-84E2-A71A0B5E3B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" name="Rectangle 63">
                      <a:extLst>
                        <a:ext uri="{FF2B5EF4-FFF2-40B4-BE49-F238E27FC236}">
                          <a16:creationId xmlns:a16="http://schemas.microsoft.com/office/drawing/2014/main" id="{5292FAC9-B2AA-44D7-93CA-A47768F2F7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" name="Rectangle 64">
                      <a:extLst>
                        <a:ext uri="{FF2B5EF4-FFF2-40B4-BE49-F238E27FC236}">
                          <a16:creationId xmlns:a16="http://schemas.microsoft.com/office/drawing/2014/main" id="{3831665A-7275-43E3-924D-8DCBD1EA369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" name="Rectangle 65">
                      <a:extLst>
                        <a:ext uri="{FF2B5EF4-FFF2-40B4-BE49-F238E27FC236}">
                          <a16:creationId xmlns:a16="http://schemas.microsoft.com/office/drawing/2014/main" id="{302BED29-67A2-421B-B283-2B586C0451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" name="Freeform 66">
                      <a:extLst>
                        <a:ext uri="{FF2B5EF4-FFF2-40B4-BE49-F238E27FC236}">
                          <a16:creationId xmlns:a16="http://schemas.microsoft.com/office/drawing/2014/main" id="{BEC87CDD-8C30-4875-A00E-E49F15F860A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251" name="Elbow Connector 62">
                  <a:extLst>
                    <a:ext uri="{FF2B5EF4-FFF2-40B4-BE49-F238E27FC236}">
                      <a16:creationId xmlns:a16="http://schemas.microsoft.com/office/drawing/2014/main" id="{008C341C-E6EA-47CB-A4EE-6A2F68D7EC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Elbow Connector 66">
                  <a:extLst>
                    <a:ext uri="{FF2B5EF4-FFF2-40B4-BE49-F238E27FC236}">
                      <a16:creationId xmlns:a16="http://schemas.microsoft.com/office/drawing/2014/main" id="{AAA6E9A0-F88D-4CE0-A1FB-7E9B43F6DE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Elbow Connector 68">
                  <a:extLst>
                    <a:ext uri="{FF2B5EF4-FFF2-40B4-BE49-F238E27FC236}">
                      <a16:creationId xmlns:a16="http://schemas.microsoft.com/office/drawing/2014/main" id="{6D806FC8-DC6E-4189-A1D3-1BA4E84397D0}"/>
                    </a:ext>
                  </a:extLst>
                </p:cNvPr>
                <p:cNvCxnSpPr>
                  <a:cxnSpLocks/>
                  <a:endCxn id="293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C2FDF57D-30AA-4E01-8EB7-EB689E5393E4}"/>
                  </a:ext>
                </a:extLst>
              </p:cNvPr>
              <p:cNvGrpSpPr/>
              <p:nvPr/>
            </p:nvGrpSpPr>
            <p:grpSpPr>
              <a:xfrm>
                <a:off x="141585" y="3904528"/>
                <a:ext cx="2216643" cy="1733553"/>
                <a:chOff x="250207" y="131662"/>
                <a:chExt cx="2344354" cy="1750120"/>
              </a:xfrm>
            </p:grpSpPr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B010357B-B61E-46F4-AC16-573C3BDD3B99}"/>
                    </a:ext>
                  </a:extLst>
                </p:cNvPr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C36B0BDF-BFE7-4257-A52E-9867DA971513}"/>
                    </a:ext>
                  </a:extLst>
                </p:cNvPr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C4D05B40-CC98-474C-AAFC-41040D14D495}"/>
                    </a:ext>
                  </a:extLst>
                </p:cNvPr>
                <p:cNvSpPr txBox="1"/>
                <p:nvPr/>
              </p:nvSpPr>
              <p:spPr>
                <a:xfrm rot="16200000">
                  <a:off x="3653" y="1105101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36E0AA67-83BF-4AA8-9BDB-F72DF9E2A2F0}"/>
                    </a:ext>
                  </a:extLst>
                </p:cNvPr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242" name="Oval 241">
                    <a:extLst>
                      <a:ext uri="{FF2B5EF4-FFF2-40B4-BE49-F238E27FC236}">
                        <a16:creationId xmlns:a16="http://schemas.microsoft.com/office/drawing/2014/main" id="{0906FC22-D1B3-4047-8AAA-E3A83374758F}"/>
                      </a:ext>
                    </a:extLst>
                  </p:cNvPr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 18">
                    <a:extLst>
                      <a:ext uri="{FF2B5EF4-FFF2-40B4-BE49-F238E27FC236}">
                        <a16:creationId xmlns:a16="http://schemas.microsoft.com/office/drawing/2014/main" id="{7E867992-65A2-4E6D-933C-F615A1A0DA9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DF4A9CFC-D00F-46AE-9854-D20574F69D6F}"/>
                    </a:ext>
                  </a:extLst>
                </p:cNvPr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44AA823F-A3C5-40E1-BEA0-565D9FEEED37}"/>
                      </a:ext>
                    </a:extLst>
                  </p:cNvPr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 23">
                    <a:extLst>
                      <a:ext uri="{FF2B5EF4-FFF2-40B4-BE49-F238E27FC236}">
                        <a16:creationId xmlns:a16="http://schemas.microsoft.com/office/drawing/2014/main" id="{AC946AC5-9282-46EF-868D-1BA7B20042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A1956135-44E9-4713-981C-014C5D3648F9}"/>
                    </a:ext>
                  </a:extLst>
                </p:cNvPr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224" name="Oval 223">
                    <a:extLst>
                      <a:ext uri="{FF2B5EF4-FFF2-40B4-BE49-F238E27FC236}">
                        <a16:creationId xmlns:a16="http://schemas.microsoft.com/office/drawing/2014/main" id="{31974850-5C1E-44C9-8011-6D56F119A23E}"/>
                      </a:ext>
                    </a:extLst>
                  </p:cNvPr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5" name="Group 26">
                    <a:extLst>
                      <a:ext uri="{FF2B5EF4-FFF2-40B4-BE49-F238E27FC236}">
                        <a16:creationId xmlns:a16="http://schemas.microsoft.com/office/drawing/2014/main" id="{09C9F9D1-F042-4C16-A2DC-3C00A9530DC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226" name="Freeform 28">
                      <a:extLst>
                        <a:ext uri="{FF2B5EF4-FFF2-40B4-BE49-F238E27FC236}">
                          <a16:creationId xmlns:a16="http://schemas.microsoft.com/office/drawing/2014/main" id="{997C343D-0DC6-439F-BF29-8D894912997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" name="Freeform 29">
                      <a:extLst>
                        <a:ext uri="{FF2B5EF4-FFF2-40B4-BE49-F238E27FC236}">
                          <a16:creationId xmlns:a16="http://schemas.microsoft.com/office/drawing/2014/main" id="{BC1E3132-6677-4575-B579-C979FC1348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" name="Freeform 30">
                      <a:extLst>
                        <a:ext uri="{FF2B5EF4-FFF2-40B4-BE49-F238E27FC236}">
                          <a16:creationId xmlns:a16="http://schemas.microsoft.com/office/drawing/2014/main" id="{E610D41C-561F-43C6-BC79-D80F655874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" name="Freeform 31">
                      <a:extLst>
                        <a:ext uri="{FF2B5EF4-FFF2-40B4-BE49-F238E27FC236}">
                          <a16:creationId xmlns:a16="http://schemas.microsoft.com/office/drawing/2014/main" id="{5A6BF378-FA97-4880-9CAE-35B3F88FD22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" name="Freeform 32">
                      <a:extLst>
                        <a:ext uri="{FF2B5EF4-FFF2-40B4-BE49-F238E27FC236}">
                          <a16:creationId xmlns:a16="http://schemas.microsoft.com/office/drawing/2014/main" id="{D630C79D-C864-4073-82AD-2DE68C4EB4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" name="Freeform 33">
                      <a:extLst>
                        <a:ext uri="{FF2B5EF4-FFF2-40B4-BE49-F238E27FC236}">
                          <a16:creationId xmlns:a16="http://schemas.microsoft.com/office/drawing/2014/main" id="{37BEF524-9361-4238-9FAF-DEA223FA77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" name="Freeform 34">
                      <a:extLst>
                        <a:ext uri="{FF2B5EF4-FFF2-40B4-BE49-F238E27FC236}">
                          <a16:creationId xmlns:a16="http://schemas.microsoft.com/office/drawing/2014/main" id="{4DA18501-57FF-44BB-8AC0-E0A4CB42F43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" name="Freeform 35">
                      <a:extLst>
                        <a:ext uri="{FF2B5EF4-FFF2-40B4-BE49-F238E27FC236}">
                          <a16:creationId xmlns:a16="http://schemas.microsoft.com/office/drawing/2014/main" id="{0C8B09A7-4EFD-438E-8CE4-C1627C38234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" name="Freeform 36">
                      <a:extLst>
                        <a:ext uri="{FF2B5EF4-FFF2-40B4-BE49-F238E27FC236}">
                          <a16:creationId xmlns:a16="http://schemas.microsoft.com/office/drawing/2014/main" id="{8A37268F-E60E-4895-A7BB-3CD492DF324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" name="Freeform 37">
                      <a:extLst>
                        <a:ext uri="{FF2B5EF4-FFF2-40B4-BE49-F238E27FC236}">
                          <a16:creationId xmlns:a16="http://schemas.microsoft.com/office/drawing/2014/main" id="{F0860A99-8DAD-4BA0-ACA0-CF8CF60D0AF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" name="Freeform 38">
                      <a:extLst>
                        <a:ext uri="{FF2B5EF4-FFF2-40B4-BE49-F238E27FC236}">
                          <a16:creationId xmlns:a16="http://schemas.microsoft.com/office/drawing/2014/main" id="{689DA017-9A77-424D-9006-D9C1650BA8B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" name="Freeform 39">
                      <a:extLst>
                        <a:ext uri="{FF2B5EF4-FFF2-40B4-BE49-F238E27FC236}">
                          <a16:creationId xmlns:a16="http://schemas.microsoft.com/office/drawing/2014/main" id="{3017DD23-DB82-4F54-941C-AB4D4A7742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" name="Freeform 40">
                      <a:extLst>
                        <a:ext uri="{FF2B5EF4-FFF2-40B4-BE49-F238E27FC236}">
                          <a16:creationId xmlns:a16="http://schemas.microsoft.com/office/drawing/2014/main" id="{587C101E-200D-469A-9BAE-F9470945E95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" name="Freeform 41">
                      <a:extLst>
                        <a:ext uri="{FF2B5EF4-FFF2-40B4-BE49-F238E27FC236}">
                          <a16:creationId xmlns:a16="http://schemas.microsoft.com/office/drawing/2014/main" id="{CE7FF5B8-D93E-49A7-AFC2-980FC9C6AE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1F3C1D27-3C6C-41BB-B368-C346B448B928}"/>
                    </a:ext>
                  </a:extLst>
                </p:cNvPr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201" name="Oval 200">
                    <a:extLst>
                      <a:ext uri="{FF2B5EF4-FFF2-40B4-BE49-F238E27FC236}">
                        <a16:creationId xmlns:a16="http://schemas.microsoft.com/office/drawing/2014/main" id="{092EF68A-E8DF-4251-A0EB-712A4EA3A4CD}"/>
                      </a:ext>
                    </a:extLst>
                  </p:cNvPr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2" name="Group 44">
                    <a:extLst>
                      <a:ext uri="{FF2B5EF4-FFF2-40B4-BE49-F238E27FC236}">
                        <a16:creationId xmlns:a16="http://schemas.microsoft.com/office/drawing/2014/main" id="{407A9C8B-3999-4635-8FD1-02495AE7F19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203" name="Freeform 46">
                      <a:extLst>
                        <a:ext uri="{FF2B5EF4-FFF2-40B4-BE49-F238E27FC236}">
                          <a16:creationId xmlns:a16="http://schemas.microsoft.com/office/drawing/2014/main" id="{5FBFBFA7-269A-401C-87BD-0B1727C8D0C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" name="Freeform 47">
                      <a:extLst>
                        <a:ext uri="{FF2B5EF4-FFF2-40B4-BE49-F238E27FC236}">
                          <a16:creationId xmlns:a16="http://schemas.microsoft.com/office/drawing/2014/main" id="{DE75117C-0AF5-491F-AE94-698C4DE5107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" name="Freeform 48">
                      <a:extLst>
                        <a:ext uri="{FF2B5EF4-FFF2-40B4-BE49-F238E27FC236}">
                          <a16:creationId xmlns:a16="http://schemas.microsoft.com/office/drawing/2014/main" id="{AFA87A3A-7B9C-4670-A3CE-335BF93EEEC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" name="Freeform 49">
                      <a:extLst>
                        <a:ext uri="{FF2B5EF4-FFF2-40B4-BE49-F238E27FC236}">
                          <a16:creationId xmlns:a16="http://schemas.microsoft.com/office/drawing/2014/main" id="{440470AF-504B-4CE5-86D6-458278E2114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" name="Freeform 50">
                      <a:extLst>
                        <a:ext uri="{FF2B5EF4-FFF2-40B4-BE49-F238E27FC236}">
                          <a16:creationId xmlns:a16="http://schemas.microsoft.com/office/drawing/2014/main" id="{2E561E52-A5A5-4BEE-AF14-C4742A235E7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" name="Rectangle 51">
                      <a:extLst>
                        <a:ext uri="{FF2B5EF4-FFF2-40B4-BE49-F238E27FC236}">
                          <a16:creationId xmlns:a16="http://schemas.microsoft.com/office/drawing/2014/main" id="{B2A0924E-EB1C-44BC-AC4E-E7B9902980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" name="Rectangle 52">
                      <a:extLst>
                        <a:ext uri="{FF2B5EF4-FFF2-40B4-BE49-F238E27FC236}">
                          <a16:creationId xmlns:a16="http://schemas.microsoft.com/office/drawing/2014/main" id="{AA1E55DC-AEB3-4FE9-A3A6-620300C75D6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Rectangle 53">
                      <a:extLst>
                        <a:ext uri="{FF2B5EF4-FFF2-40B4-BE49-F238E27FC236}">
                          <a16:creationId xmlns:a16="http://schemas.microsoft.com/office/drawing/2014/main" id="{2AAAF08D-ED61-4FB2-87FE-17C48332B4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Rectangle 54">
                      <a:extLst>
                        <a:ext uri="{FF2B5EF4-FFF2-40B4-BE49-F238E27FC236}">
                          <a16:creationId xmlns:a16="http://schemas.microsoft.com/office/drawing/2014/main" id="{04A5A590-3422-4BB7-9330-BCA1549959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Rectangle 55">
                      <a:extLst>
                        <a:ext uri="{FF2B5EF4-FFF2-40B4-BE49-F238E27FC236}">
                          <a16:creationId xmlns:a16="http://schemas.microsoft.com/office/drawing/2014/main" id="{F1179CF1-62EE-4D7F-8E63-85F5D7DEC2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" name="Rectangle 56">
                      <a:extLst>
                        <a:ext uri="{FF2B5EF4-FFF2-40B4-BE49-F238E27FC236}">
                          <a16:creationId xmlns:a16="http://schemas.microsoft.com/office/drawing/2014/main" id="{D2D9797F-8D81-4535-BCA1-6006BEF5B96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Rectangle 57">
                      <a:extLst>
                        <a:ext uri="{FF2B5EF4-FFF2-40B4-BE49-F238E27FC236}">
                          <a16:creationId xmlns:a16="http://schemas.microsoft.com/office/drawing/2014/main" id="{7B4438B5-AE15-4C57-B968-6826277FAD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Rectangle 58">
                      <a:extLst>
                        <a:ext uri="{FF2B5EF4-FFF2-40B4-BE49-F238E27FC236}">
                          <a16:creationId xmlns:a16="http://schemas.microsoft.com/office/drawing/2014/main" id="{6E5174AA-08FC-49E5-9363-D20E6F6F9A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Rectangle 59">
                      <a:extLst>
                        <a:ext uri="{FF2B5EF4-FFF2-40B4-BE49-F238E27FC236}">
                          <a16:creationId xmlns:a16="http://schemas.microsoft.com/office/drawing/2014/main" id="{66AB219D-D079-4FF8-90D4-92366A1B92C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" name="Rectangle 60">
                      <a:extLst>
                        <a:ext uri="{FF2B5EF4-FFF2-40B4-BE49-F238E27FC236}">
                          <a16:creationId xmlns:a16="http://schemas.microsoft.com/office/drawing/2014/main" id="{70FD03A7-9FF1-4E99-9A20-ECA0702CEE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" name="Rectangle 61">
                      <a:extLst>
                        <a:ext uri="{FF2B5EF4-FFF2-40B4-BE49-F238E27FC236}">
                          <a16:creationId xmlns:a16="http://schemas.microsoft.com/office/drawing/2014/main" id="{1B5B2CF2-C7C4-402E-9565-30F5CB7D85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" name="Rectangle 62">
                      <a:extLst>
                        <a:ext uri="{FF2B5EF4-FFF2-40B4-BE49-F238E27FC236}">
                          <a16:creationId xmlns:a16="http://schemas.microsoft.com/office/drawing/2014/main" id="{352C660C-9D32-4F80-95BE-1BC7CB84D3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Rectangle 63">
                      <a:extLst>
                        <a:ext uri="{FF2B5EF4-FFF2-40B4-BE49-F238E27FC236}">
                          <a16:creationId xmlns:a16="http://schemas.microsoft.com/office/drawing/2014/main" id="{380DB0D8-87B0-46DE-8C26-15E25989DF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1" name="Rectangle 64">
                      <a:extLst>
                        <a:ext uri="{FF2B5EF4-FFF2-40B4-BE49-F238E27FC236}">
                          <a16:creationId xmlns:a16="http://schemas.microsoft.com/office/drawing/2014/main" id="{6B1C52D5-A9D9-467B-9984-2B9812E383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" name="Rectangle 65">
                      <a:extLst>
                        <a:ext uri="{FF2B5EF4-FFF2-40B4-BE49-F238E27FC236}">
                          <a16:creationId xmlns:a16="http://schemas.microsoft.com/office/drawing/2014/main" id="{3FC9C6F3-1DE1-4601-8F4B-BD51BCC785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" name="Freeform 66">
                      <a:extLst>
                        <a:ext uri="{FF2B5EF4-FFF2-40B4-BE49-F238E27FC236}">
                          <a16:creationId xmlns:a16="http://schemas.microsoft.com/office/drawing/2014/main" id="{9803F81A-39E9-4BEA-90D3-1C8F8B77BB4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198" name="Elbow Connector 62">
                  <a:extLst>
                    <a:ext uri="{FF2B5EF4-FFF2-40B4-BE49-F238E27FC236}">
                      <a16:creationId xmlns:a16="http://schemas.microsoft.com/office/drawing/2014/main" id="{A01CDC08-9B0D-41D4-B2BC-19F098424F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Elbow Connector 66">
                  <a:extLst>
                    <a:ext uri="{FF2B5EF4-FFF2-40B4-BE49-F238E27FC236}">
                      <a16:creationId xmlns:a16="http://schemas.microsoft.com/office/drawing/2014/main" id="{ADB25917-F278-43CD-8798-13D4822C9C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Elbow Connector 68">
                  <a:extLst>
                    <a:ext uri="{FF2B5EF4-FFF2-40B4-BE49-F238E27FC236}">
                      <a16:creationId xmlns:a16="http://schemas.microsoft.com/office/drawing/2014/main" id="{A5F8E366-C583-4FF4-BE0C-9012FFB4A2CE}"/>
                    </a:ext>
                  </a:extLst>
                </p:cNvPr>
                <p:cNvCxnSpPr>
                  <a:cxnSpLocks/>
                  <a:endCxn id="240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54" name="Elbow Connector 64">
              <a:extLst>
                <a:ext uri="{FF2B5EF4-FFF2-40B4-BE49-F238E27FC236}">
                  <a16:creationId xmlns:a16="http://schemas.microsoft.com/office/drawing/2014/main" id="{2647B985-A8A9-44B1-80AC-45BA2E7886F1}"/>
                </a:ext>
              </a:extLst>
            </p:cNvPr>
            <p:cNvCxnSpPr>
              <a:cxnSpLocks/>
              <a:stCxn id="128" idx="4"/>
              <a:endCxn id="56" idx="0"/>
            </p:cNvCxnSpPr>
            <p:nvPr/>
          </p:nvCxnSpPr>
          <p:spPr>
            <a:xfrm flipV="1">
              <a:off x="1194909" y="1429524"/>
              <a:ext cx="873374" cy="2553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Elbow Connector 64">
              <a:extLst>
                <a:ext uri="{FF2B5EF4-FFF2-40B4-BE49-F238E27FC236}">
                  <a16:creationId xmlns:a16="http://schemas.microsoft.com/office/drawing/2014/main" id="{0993ABA7-23E7-4BF7-9193-938130F66848}"/>
                </a:ext>
              </a:extLst>
            </p:cNvPr>
            <p:cNvCxnSpPr>
              <a:cxnSpLocks/>
            </p:cNvCxnSpPr>
            <p:nvPr/>
          </p:nvCxnSpPr>
          <p:spPr>
            <a:xfrm>
              <a:off x="1158346" y="586103"/>
              <a:ext cx="878861" cy="53119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0" name="Picture 3" descr="T:\Field Training\Field Training\North America\NA_ENGLISH\B5 update\images\Jim-UBP.png">
              <a:extLst>
                <a:ext uri="{FF2B5EF4-FFF2-40B4-BE49-F238E27FC236}">
                  <a16:creationId xmlns:a16="http://schemas.microsoft.com/office/drawing/2014/main" id="{ACEC393B-F00B-4F18-9BE7-5CCFB087AF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" b="6480"/>
            <a:stretch/>
          </p:blipFill>
          <p:spPr bwMode="auto">
            <a:xfrm rot="16200000">
              <a:off x="1929532" y="4319604"/>
              <a:ext cx="1086741" cy="708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1" name="Picture 360">
              <a:extLst>
                <a:ext uri="{FF2B5EF4-FFF2-40B4-BE49-F238E27FC236}">
                  <a16:creationId xmlns:a16="http://schemas.microsoft.com/office/drawing/2014/main" id="{B28F412A-1B8B-4E35-9B6A-AEF0930F4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747990" y="4256012"/>
              <a:ext cx="1452625" cy="790243"/>
            </a:xfrm>
            <a:prstGeom prst="rect">
              <a:avLst/>
            </a:prstGeom>
          </p:spPr>
        </p:pic>
        <p:cxnSp>
          <p:nvCxnSpPr>
            <p:cNvPr id="362" name="Elbow Connector 64">
              <a:extLst>
                <a:ext uri="{FF2B5EF4-FFF2-40B4-BE49-F238E27FC236}">
                  <a16:creationId xmlns:a16="http://schemas.microsoft.com/office/drawing/2014/main" id="{E59832A7-189B-476B-ABE1-3C5FB20D4C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0465" y="4910523"/>
              <a:ext cx="789715" cy="77000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Elbow Connector 64">
              <a:extLst>
                <a:ext uri="{FF2B5EF4-FFF2-40B4-BE49-F238E27FC236}">
                  <a16:creationId xmlns:a16="http://schemas.microsoft.com/office/drawing/2014/main" id="{E48687D9-CE66-4C93-BC72-714BB22E9ED5}"/>
                </a:ext>
              </a:extLst>
            </p:cNvPr>
            <p:cNvCxnSpPr>
              <a:cxnSpLocks/>
              <a:endCxn id="361" idx="0"/>
            </p:cNvCxnSpPr>
            <p:nvPr/>
          </p:nvCxnSpPr>
          <p:spPr>
            <a:xfrm flipV="1">
              <a:off x="1205807" y="4651133"/>
              <a:ext cx="873374" cy="2553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Elbow Connector 64">
              <a:extLst>
                <a:ext uri="{FF2B5EF4-FFF2-40B4-BE49-F238E27FC236}">
                  <a16:creationId xmlns:a16="http://schemas.microsoft.com/office/drawing/2014/main" id="{3C8547DD-0476-4B9A-B006-83714965351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244" y="3807712"/>
              <a:ext cx="878861" cy="53119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5" name="Text Box 28">
              <a:extLst>
                <a:ext uri="{FF2B5EF4-FFF2-40B4-BE49-F238E27FC236}">
                  <a16:creationId xmlns:a16="http://schemas.microsoft.com/office/drawing/2014/main" id="{F699411D-07A0-4B36-B43C-65479006EA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030379" y="4412515"/>
              <a:ext cx="2277743" cy="67548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超连锁™事业说明会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(UBP)</a:t>
              </a:r>
            </a:p>
          </p:txBody>
        </p:sp>
        <p:sp>
          <p:nvSpPr>
            <p:cNvPr id="366" name="Rounded Rectangle 28">
              <a:extLst>
                <a:ext uri="{FF2B5EF4-FFF2-40B4-BE49-F238E27FC236}">
                  <a16:creationId xmlns:a16="http://schemas.microsoft.com/office/drawing/2014/main" id="{3F4E84B1-23CE-4A36-BF52-4ED6A282E128}"/>
                </a:ext>
              </a:extLst>
            </p:cNvPr>
            <p:cNvSpPr/>
            <p:nvPr/>
          </p:nvSpPr>
          <p:spPr>
            <a:xfrm rot="16200000">
              <a:off x="3019248" y="2820744"/>
              <a:ext cx="4031811" cy="45746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地方研讨会</a:t>
              </a:r>
            </a:p>
          </p:txBody>
        </p: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6998021F-F472-4A2A-8002-0C24171FB5AF}"/>
                </a:ext>
              </a:extLst>
            </p:cNvPr>
            <p:cNvCxnSpPr>
              <a:cxnSpLocks/>
            </p:cNvCxnSpPr>
            <p:nvPr/>
          </p:nvCxnSpPr>
          <p:spPr>
            <a:xfrm>
              <a:off x="3605978" y="1735117"/>
              <a:ext cx="1135210" cy="8900"/>
            </a:xfrm>
            <a:prstGeom prst="line">
              <a:avLst/>
            </a:prstGeom>
            <a:ln w="25400" cap="rnd">
              <a:solidFill>
                <a:schemeClr val="bg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F4E96C83-207F-4AEA-9205-A6CF52BB1FBB}"/>
                </a:ext>
              </a:extLst>
            </p:cNvPr>
            <p:cNvCxnSpPr>
              <a:cxnSpLocks/>
            </p:cNvCxnSpPr>
            <p:nvPr/>
          </p:nvCxnSpPr>
          <p:spPr>
            <a:xfrm>
              <a:off x="3441813" y="4399979"/>
              <a:ext cx="1293833" cy="27285"/>
            </a:xfrm>
            <a:prstGeom prst="line">
              <a:avLst/>
            </a:prstGeom>
            <a:ln w="25400" cap="rnd">
              <a:solidFill>
                <a:schemeClr val="bg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3C57C35-ABF4-4FE1-829E-DB051098D6AA}"/>
              </a:ext>
            </a:extLst>
          </p:cNvPr>
          <p:cNvGrpSpPr/>
          <p:nvPr/>
        </p:nvGrpSpPr>
        <p:grpSpPr>
          <a:xfrm rot="10800000">
            <a:off x="7844919" y="344309"/>
            <a:ext cx="4274296" cy="5785334"/>
            <a:chOff x="80423" y="131665"/>
            <a:chExt cx="5183463" cy="6039425"/>
          </a:xfrm>
        </p:grpSpPr>
        <p:pic>
          <p:nvPicPr>
            <p:cNvPr id="392" name="Picture 3" descr="T:\Field Training\Field Training\North America\NA_ENGLISH\B5 update\images\Jim-UBP.png">
              <a:extLst>
                <a:ext uri="{FF2B5EF4-FFF2-40B4-BE49-F238E27FC236}">
                  <a16:creationId xmlns:a16="http://schemas.microsoft.com/office/drawing/2014/main" id="{08349654-BC97-4551-B34F-429D665EF0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" b="6480"/>
            <a:stretch/>
          </p:blipFill>
          <p:spPr bwMode="auto">
            <a:xfrm rot="16200000">
              <a:off x="1918634" y="1097995"/>
              <a:ext cx="1086741" cy="708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3" name="Picture 392">
              <a:extLst>
                <a:ext uri="{FF2B5EF4-FFF2-40B4-BE49-F238E27FC236}">
                  <a16:creationId xmlns:a16="http://schemas.microsoft.com/office/drawing/2014/main" id="{59316297-C3AD-40C9-A219-17A674FA5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737092" y="1034403"/>
              <a:ext cx="1452625" cy="790243"/>
            </a:xfrm>
            <a:prstGeom prst="rect">
              <a:avLst/>
            </a:prstGeom>
          </p:spPr>
        </p:pic>
        <p:cxnSp>
          <p:nvCxnSpPr>
            <p:cNvPr id="395" name="Elbow Connector 64">
              <a:extLst>
                <a:ext uri="{FF2B5EF4-FFF2-40B4-BE49-F238E27FC236}">
                  <a16:creationId xmlns:a16="http://schemas.microsoft.com/office/drawing/2014/main" id="{34DB047A-57DB-4F0C-A4C7-0593FFBAA9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9567" y="1688914"/>
              <a:ext cx="789715" cy="77000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FED8D990-7AC6-404F-A0B5-E2B834EFA5B0}"/>
                </a:ext>
              </a:extLst>
            </p:cNvPr>
            <p:cNvGrpSpPr/>
            <p:nvPr/>
          </p:nvGrpSpPr>
          <p:grpSpPr>
            <a:xfrm>
              <a:off x="80423" y="131665"/>
              <a:ext cx="1130369" cy="2750272"/>
              <a:chOff x="141585" y="131663"/>
              <a:chExt cx="2317835" cy="5506418"/>
            </a:xfrm>
          </p:grpSpPr>
          <p:grpSp>
            <p:nvGrpSpPr>
              <p:cNvPr id="571" name="Group 570">
                <a:extLst>
                  <a:ext uri="{FF2B5EF4-FFF2-40B4-BE49-F238E27FC236}">
                    <a16:creationId xmlns:a16="http://schemas.microsoft.com/office/drawing/2014/main" id="{C1493A32-D1DB-436B-AA48-5367230D8B63}"/>
                  </a:ext>
                </a:extLst>
              </p:cNvPr>
              <p:cNvGrpSpPr/>
              <p:nvPr/>
            </p:nvGrpSpPr>
            <p:grpSpPr>
              <a:xfrm>
                <a:off x="242777" y="131663"/>
                <a:ext cx="2216643" cy="1733553"/>
                <a:chOff x="250207" y="131662"/>
                <a:chExt cx="2344354" cy="1750120"/>
              </a:xfrm>
            </p:grpSpPr>
            <p:sp>
              <p:nvSpPr>
                <p:cNvPr id="680" name="TextBox 679">
                  <a:extLst>
                    <a:ext uri="{FF2B5EF4-FFF2-40B4-BE49-F238E27FC236}">
                      <a16:creationId xmlns:a16="http://schemas.microsoft.com/office/drawing/2014/main" id="{5E790EB4-D06D-4A77-9DB6-E5A8E54DB8C5}"/>
                    </a:ext>
                  </a:extLst>
                </p:cNvPr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681" name="TextBox 680">
                  <a:extLst>
                    <a:ext uri="{FF2B5EF4-FFF2-40B4-BE49-F238E27FC236}">
                      <a16:creationId xmlns:a16="http://schemas.microsoft.com/office/drawing/2014/main" id="{2260AFA9-AFBE-4D39-9B94-8EC05933868F}"/>
                    </a:ext>
                  </a:extLst>
                </p:cNvPr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682" name="TextBox 681">
                  <a:extLst>
                    <a:ext uri="{FF2B5EF4-FFF2-40B4-BE49-F238E27FC236}">
                      <a16:creationId xmlns:a16="http://schemas.microsoft.com/office/drawing/2014/main" id="{DBE80746-CF1A-43FE-9A06-B41F27AA1AE9}"/>
                    </a:ext>
                  </a:extLst>
                </p:cNvPr>
                <p:cNvSpPr txBox="1"/>
                <p:nvPr/>
              </p:nvSpPr>
              <p:spPr>
                <a:xfrm rot="16200000">
                  <a:off x="3653" y="1105102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683" name="Group 682">
                  <a:extLst>
                    <a:ext uri="{FF2B5EF4-FFF2-40B4-BE49-F238E27FC236}">
                      <a16:creationId xmlns:a16="http://schemas.microsoft.com/office/drawing/2014/main" id="{682390D4-8BAB-4CCA-8223-3C5D650762D9}"/>
                    </a:ext>
                  </a:extLst>
                </p:cNvPr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731" name="Oval 730">
                    <a:extLst>
                      <a:ext uri="{FF2B5EF4-FFF2-40B4-BE49-F238E27FC236}">
                        <a16:creationId xmlns:a16="http://schemas.microsoft.com/office/drawing/2014/main" id="{2F68AB80-85DB-45B5-8750-7BC781DB3DA6}"/>
                      </a:ext>
                    </a:extLst>
                  </p:cNvPr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2" name="Freeform 18">
                    <a:extLst>
                      <a:ext uri="{FF2B5EF4-FFF2-40B4-BE49-F238E27FC236}">
                        <a16:creationId xmlns:a16="http://schemas.microsoft.com/office/drawing/2014/main" id="{E599B3F5-96B8-482E-9082-452288E14E1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84" name="Group 683">
                  <a:extLst>
                    <a:ext uri="{FF2B5EF4-FFF2-40B4-BE49-F238E27FC236}">
                      <a16:creationId xmlns:a16="http://schemas.microsoft.com/office/drawing/2014/main" id="{5443F004-14BE-4EB6-8FF8-49476CFA7A3D}"/>
                    </a:ext>
                  </a:extLst>
                </p:cNvPr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729" name="Oval 728">
                    <a:extLst>
                      <a:ext uri="{FF2B5EF4-FFF2-40B4-BE49-F238E27FC236}">
                        <a16:creationId xmlns:a16="http://schemas.microsoft.com/office/drawing/2014/main" id="{31BED12D-1D3C-425C-892F-732C9C944370}"/>
                      </a:ext>
                    </a:extLst>
                  </p:cNvPr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0" name="Freeform 23">
                    <a:extLst>
                      <a:ext uri="{FF2B5EF4-FFF2-40B4-BE49-F238E27FC236}">
                        <a16:creationId xmlns:a16="http://schemas.microsoft.com/office/drawing/2014/main" id="{F68B43FD-0A70-4BC0-AB00-D6ECA98D180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85" name="Group 684">
                  <a:extLst>
                    <a:ext uri="{FF2B5EF4-FFF2-40B4-BE49-F238E27FC236}">
                      <a16:creationId xmlns:a16="http://schemas.microsoft.com/office/drawing/2014/main" id="{D2777238-723E-4B95-A8E4-3F6D8C2997C1}"/>
                    </a:ext>
                  </a:extLst>
                </p:cNvPr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713" name="Oval 712">
                    <a:extLst>
                      <a:ext uri="{FF2B5EF4-FFF2-40B4-BE49-F238E27FC236}">
                        <a16:creationId xmlns:a16="http://schemas.microsoft.com/office/drawing/2014/main" id="{88413159-68B0-43BC-98CC-F3F9BD43B98F}"/>
                      </a:ext>
                    </a:extLst>
                  </p:cNvPr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14" name="Group 26">
                    <a:extLst>
                      <a:ext uri="{FF2B5EF4-FFF2-40B4-BE49-F238E27FC236}">
                        <a16:creationId xmlns:a16="http://schemas.microsoft.com/office/drawing/2014/main" id="{6DB074C6-9444-4DF8-BED8-A86A23E549E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715" name="Freeform 28">
                      <a:extLst>
                        <a:ext uri="{FF2B5EF4-FFF2-40B4-BE49-F238E27FC236}">
                          <a16:creationId xmlns:a16="http://schemas.microsoft.com/office/drawing/2014/main" id="{B979BCB5-1A54-44BF-8C56-C64E0A67D12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6" name="Freeform 29">
                      <a:extLst>
                        <a:ext uri="{FF2B5EF4-FFF2-40B4-BE49-F238E27FC236}">
                          <a16:creationId xmlns:a16="http://schemas.microsoft.com/office/drawing/2014/main" id="{ED12A6ED-75E2-42A7-877A-E327727A49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7" name="Freeform 30">
                      <a:extLst>
                        <a:ext uri="{FF2B5EF4-FFF2-40B4-BE49-F238E27FC236}">
                          <a16:creationId xmlns:a16="http://schemas.microsoft.com/office/drawing/2014/main" id="{B308B712-EBCF-4AA5-94F4-8F68660E85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8" name="Freeform 31">
                      <a:extLst>
                        <a:ext uri="{FF2B5EF4-FFF2-40B4-BE49-F238E27FC236}">
                          <a16:creationId xmlns:a16="http://schemas.microsoft.com/office/drawing/2014/main" id="{90D47450-BEF3-4E74-AFC9-6F91D75811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9" name="Freeform 32">
                      <a:extLst>
                        <a:ext uri="{FF2B5EF4-FFF2-40B4-BE49-F238E27FC236}">
                          <a16:creationId xmlns:a16="http://schemas.microsoft.com/office/drawing/2014/main" id="{480351AB-91FB-4B57-A01E-A8F1A5F993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0" name="Freeform 33">
                      <a:extLst>
                        <a:ext uri="{FF2B5EF4-FFF2-40B4-BE49-F238E27FC236}">
                          <a16:creationId xmlns:a16="http://schemas.microsoft.com/office/drawing/2014/main" id="{AF056B46-6969-429E-905D-9F0B32E724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1" name="Freeform 34">
                      <a:extLst>
                        <a:ext uri="{FF2B5EF4-FFF2-40B4-BE49-F238E27FC236}">
                          <a16:creationId xmlns:a16="http://schemas.microsoft.com/office/drawing/2014/main" id="{EEAF4121-60A2-48EB-B87E-E4D18B600C4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2" name="Freeform 35">
                      <a:extLst>
                        <a:ext uri="{FF2B5EF4-FFF2-40B4-BE49-F238E27FC236}">
                          <a16:creationId xmlns:a16="http://schemas.microsoft.com/office/drawing/2014/main" id="{A23F9BBD-3CBA-4DE1-866A-9A6B14A543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3" name="Freeform 36">
                      <a:extLst>
                        <a:ext uri="{FF2B5EF4-FFF2-40B4-BE49-F238E27FC236}">
                          <a16:creationId xmlns:a16="http://schemas.microsoft.com/office/drawing/2014/main" id="{BE82A973-E973-4233-BD84-87F9B2E49A9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4" name="Freeform 37">
                      <a:extLst>
                        <a:ext uri="{FF2B5EF4-FFF2-40B4-BE49-F238E27FC236}">
                          <a16:creationId xmlns:a16="http://schemas.microsoft.com/office/drawing/2014/main" id="{E64AF2DE-02E8-40D9-A212-2924403508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5" name="Freeform 38">
                      <a:extLst>
                        <a:ext uri="{FF2B5EF4-FFF2-40B4-BE49-F238E27FC236}">
                          <a16:creationId xmlns:a16="http://schemas.microsoft.com/office/drawing/2014/main" id="{F7DDB1EA-0FDD-46BC-A887-1DD0D281BE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" name="Freeform 39">
                      <a:extLst>
                        <a:ext uri="{FF2B5EF4-FFF2-40B4-BE49-F238E27FC236}">
                          <a16:creationId xmlns:a16="http://schemas.microsoft.com/office/drawing/2014/main" id="{1A8F5AD3-79AD-4061-8EF5-C7E0446F03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7" name="Freeform 40">
                      <a:extLst>
                        <a:ext uri="{FF2B5EF4-FFF2-40B4-BE49-F238E27FC236}">
                          <a16:creationId xmlns:a16="http://schemas.microsoft.com/office/drawing/2014/main" id="{782D76EB-BC4C-4310-A737-68ED37F420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8" name="Freeform 41">
                      <a:extLst>
                        <a:ext uri="{FF2B5EF4-FFF2-40B4-BE49-F238E27FC236}">
                          <a16:creationId xmlns:a16="http://schemas.microsoft.com/office/drawing/2014/main" id="{2C8B756F-B5EB-45A6-96CC-711A413595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86" name="Group 685">
                  <a:extLst>
                    <a:ext uri="{FF2B5EF4-FFF2-40B4-BE49-F238E27FC236}">
                      <a16:creationId xmlns:a16="http://schemas.microsoft.com/office/drawing/2014/main" id="{D176BC88-D83E-453E-8A60-98B786963A2C}"/>
                    </a:ext>
                  </a:extLst>
                </p:cNvPr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690" name="Oval 689">
                    <a:extLst>
                      <a:ext uri="{FF2B5EF4-FFF2-40B4-BE49-F238E27FC236}">
                        <a16:creationId xmlns:a16="http://schemas.microsoft.com/office/drawing/2014/main" id="{3F9A3CFB-C8F0-42DC-9772-F7940EAD2B8A}"/>
                      </a:ext>
                    </a:extLst>
                  </p:cNvPr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91" name="Group 44">
                    <a:extLst>
                      <a:ext uri="{FF2B5EF4-FFF2-40B4-BE49-F238E27FC236}">
                        <a16:creationId xmlns:a16="http://schemas.microsoft.com/office/drawing/2014/main" id="{D83143BE-BCBC-4596-A87B-58623E13DB8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692" name="Freeform 46">
                      <a:extLst>
                        <a:ext uri="{FF2B5EF4-FFF2-40B4-BE49-F238E27FC236}">
                          <a16:creationId xmlns:a16="http://schemas.microsoft.com/office/drawing/2014/main" id="{19690988-035B-4E21-AC25-A7C6A616007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3" name="Freeform 47">
                      <a:extLst>
                        <a:ext uri="{FF2B5EF4-FFF2-40B4-BE49-F238E27FC236}">
                          <a16:creationId xmlns:a16="http://schemas.microsoft.com/office/drawing/2014/main" id="{B37F5ED2-045A-4D5D-9BD7-5EBD532AAC0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4" name="Freeform 48">
                      <a:extLst>
                        <a:ext uri="{FF2B5EF4-FFF2-40B4-BE49-F238E27FC236}">
                          <a16:creationId xmlns:a16="http://schemas.microsoft.com/office/drawing/2014/main" id="{AF224418-A0D2-4880-B305-16B7AFB93F4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5" name="Freeform 49">
                      <a:extLst>
                        <a:ext uri="{FF2B5EF4-FFF2-40B4-BE49-F238E27FC236}">
                          <a16:creationId xmlns:a16="http://schemas.microsoft.com/office/drawing/2014/main" id="{D000B3B0-6ADB-475A-B44F-BDE6CBDFB35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6" name="Freeform 50">
                      <a:extLst>
                        <a:ext uri="{FF2B5EF4-FFF2-40B4-BE49-F238E27FC236}">
                          <a16:creationId xmlns:a16="http://schemas.microsoft.com/office/drawing/2014/main" id="{8455B110-7B99-4206-A845-E9119F7A719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7" name="Rectangle 51">
                      <a:extLst>
                        <a:ext uri="{FF2B5EF4-FFF2-40B4-BE49-F238E27FC236}">
                          <a16:creationId xmlns:a16="http://schemas.microsoft.com/office/drawing/2014/main" id="{A0FC796E-EE82-4999-8122-A4E251BFBD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8" name="Rectangle 52">
                      <a:extLst>
                        <a:ext uri="{FF2B5EF4-FFF2-40B4-BE49-F238E27FC236}">
                          <a16:creationId xmlns:a16="http://schemas.microsoft.com/office/drawing/2014/main" id="{A3AF6D53-DA5E-4AE6-878E-C4E1D83467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9" name="Rectangle 53">
                      <a:extLst>
                        <a:ext uri="{FF2B5EF4-FFF2-40B4-BE49-F238E27FC236}">
                          <a16:creationId xmlns:a16="http://schemas.microsoft.com/office/drawing/2014/main" id="{74993E17-5086-4D70-AC38-D9AEA8BB7F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0" name="Rectangle 54">
                      <a:extLst>
                        <a:ext uri="{FF2B5EF4-FFF2-40B4-BE49-F238E27FC236}">
                          <a16:creationId xmlns:a16="http://schemas.microsoft.com/office/drawing/2014/main" id="{52F57AF7-8278-4E52-93D1-E2566A480B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1" name="Rectangle 55">
                      <a:extLst>
                        <a:ext uri="{FF2B5EF4-FFF2-40B4-BE49-F238E27FC236}">
                          <a16:creationId xmlns:a16="http://schemas.microsoft.com/office/drawing/2014/main" id="{509E8E72-3610-4FBE-B853-7841EFECCB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2" name="Rectangle 56">
                      <a:extLst>
                        <a:ext uri="{FF2B5EF4-FFF2-40B4-BE49-F238E27FC236}">
                          <a16:creationId xmlns:a16="http://schemas.microsoft.com/office/drawing/2014/main" id="{AC3F6613-7AD1-43E2-894A-B55BAE97DE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3" name="Rectangle 57">
                      <a:extLst>
                        <a:ext uri="{FF2B5EF4-FFF2-40B4-BE49-F238E27FC236}">
                          <a16:creationId xmlns:a16="http://schemas.microsoft.com/office/drawing/2014/main" id="{75C81541-994E-43D0-AE21-68A1E22475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4" name="Rectangle 58">
                      <a:extLst>
                        <a:ext uri="{FF2B5EF4-FFF2-40B4-BE49-F238E27FC236}">
                          <a16:creationId xmlns:a16="http://schemas.microsoft.com/office/drawing/2014/main" id="{CDDF4BBE-2FB7-4D01-AC44-BD8C17AF9E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5" name="Rectangle 59">
                      <a:extLst>
                        <a:ext uri="{FF2B5EF4-FFF2-40B4-BE49-F238E27FC236}">
                          <a16:creationId xmlns:a16="http://schemas.microsoft.com/office/drawing/2014/main" id="{A56E5DD5-8878-4E4F-BB2B-31A4639268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6" name="Rectangle 60">
                      <a:extLst>
                        <a:ext uri="{FF2B5EF4-FFF2-40B4-BE49-F238E27FC236}">
                          <a16:creationId xmlns:a16="http://schemas.microsoft.com/office/drawing/2014/main" id="{B2E6FCFE-C6EC-4D36-A3F9-D36B0620F0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7" name="Rectangle 61">
                      <a:extLst>
                        <a:ext uri="{FF2B5EF4-FFF2-40B4-BE49-F238E27FC236}">
                          <a16:creationId xmlns:a16="http://schemas.microsoft.com/office/drawing/2014/main" id="{C7C79D6C-9339-4D78-92A0-69AF8ED220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" name="Rectangle 62">
                      <a:extLst>
                        <a:ext uri="{FF2B5EF4-FFF2-40B4-BE49-F238E27FC236}">
                          <a16:creationId xmlns:a16="http://schemas.microsoft.com/office/drawing/2014/main" id="{27344803-5B7B-4408-BB3B-8576D9C233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9" name="Rectangle 63">
                      <a:extLst>
                        <a:ext uri="{FF2B5EF4-FFF2-40B4-BE49-F238E27FC236}">
                          <a16:creationId xmlns:a16="http://schemas.microsoft.com/office/drawing/2014/main" id="{93417A28-7A18-450F-B2D5-EDC12507360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0" name="Rectangle 64">
                      <a:extLst>
                        <a:ext uri="{FF2B5EF4-FFF2-40B4-BE49-F238E27FC236}">
                          <a16:creationId xmlns:a16="http://schemas.microsoft.com/office/drawing/2014/main" id="{E0CF9D22-8F02-437A-A3E2-996BA55679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1" name="Rectangle 65">
                      <a:extLst>
                        <a:ext uri="{FF2B5EF4-FFF2-40B4-BE49-F238E27FC236}">
                          <a16:creationId xmlns:a16="http://schemas.microsoft.com/office/drawing/2014/main" id="{9F9EADEC-8EF4-4321-A639-19594FAAF3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2" name="Freeform 66">
                      <a:extLst>
                        <a:ext uri="{FF2B5EF4-FFF2-40B4-BE49-F238E27FC236}">
                          <a16:creationId xmlns:a16="http://schemas.microsoft.com/office/drawing/2014/main" id="{659AD005-2D16-4529-8BC6-65AB881F5D7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687" name="Elbow Connector 62">
                  <a:extLst>
                    <a:ext uri="{FF2B5EF4-FFF2-40B4-BE49-F238E27FC236}">
                      <a16:creationId xmlns:a16="http://schemas.microsoft.com/office/drawing/2014/main" id="{EE32F1F7-3E5B-4CB6-A85B-0456390751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8" name="Elbow Connector 66">
                  <a:extLst>
                    <a:ext uri="{FF2B5EF4-FFF2-40B4-BE49-F238E27FC236}">
                      <a16:creationId xmlns:a16="http://schemas.microsoft.com/office/drawing/2014/main" id="{DDE7492E-7CC5-487B-8719-B1481D952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Elbow Connector 68">
                  <a:extLst>
                    <a:ext uri="{FF2B5EF4-FFF2-40B4-BE49-F238E27FC236}">
                      <a16:creationId xmlns:a16="http://schemas.microsoft.com/office/drawing/2014/main" id="{291EF4AF-916F-49EA-9466-2B984F33255F}"/>
                    </a:ext>
                  </a:extLst>
                </p:cNvPr>
                <p:cNvCxnSpPr>
                  <a:cxnSpLocks/>
                  <a:endCxn id="729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2" name="Group 571">
                <a:extLst>
                  <a:ext uri="{FF2B5EF4-FFF2-40B4-BE49-F238E27FC236}">
                    <a16:creationId xmlns:a16="http://schemas.microsoft.com/office/drawing/2014/main" id="{C5C86994-0CEB-4165-9E9D-99579DE6B176}"/>
                  </a:ext>
                </a:extLst>
              </p:cNvPr>
              <p:cNvGrpSpPr/>
              <p:nvPr/>
            </p:nvGrpSpPr>
            <p:grpSpPr>
              <a:xfrm>
                <a:off x="210208" y="1909698"/>
                <a:ext cx="2216643" cy="1733553"/>
                <a:chOff x="250207" y="131662"/>
                <a:chExt cx="2344354" cy="1750120"/>
              </a:xfrm>
            </p:grpSpPr>
            <p:sp>
              <p:nvSpPr>
                <p:cNvPr id="627" name="TextBox 626">
                  <a:extLst>
                    <a:ext uri="{FF2B5EF4-FFF2-40B4-BE49-F238E27FC236}">
                      <a16:creationId xmlns:a16="http://schemas.microsoft.com/office/drawing/2014/main" id="{950EE652-88C9-4470-9A09-6FECAB298729}"/>
                    </a:ext>
                  </a:extLst>
                </p:cNvPr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628" name="TextBox 627">
                  <a:extLst>
                    <a:ext uri="{FF2B5EF4-FFF2-40B4-BE49-F238E27FC236}">
                      <a16:creationId xmlns:a16="http://schemas.microsoft.com/office/drawing/2014/main" id="{E6762384-8148-45A7-84E3-2BDE024A0FF2}"/>
                    </a:ext>
                  </a:extLst>
                </p:cNvPr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629" name="TextBox 628">
                  <a:extLst>
                    <a:ext uri="{FF2B5EF4-FFF2-40B4-BE49-F238E27FC236}">
                      <a16:creationId xmlns:a16="http://schemas.microsoft.com/office/drawing/2014/main" id="{0CFE27D8-83C2-4544-B1D9-58C186A29A1F}"/>
                    </a:ext>
                  </a:extLst>
                </p:cNvPr>
                <p:cNvSpPr txBox="1"/>
                <p:nvPr/>
              </p:nvSpPr>
              <p:spPr>
                <a:xfrm rot="16200000">
                  <a:off x="3653" y="1105102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630" name="Group 629">
                  <a:extLst>
                    <a:ext uri="{FF2B5EF4-FFF2-40B4-BE49-F238E27FC236}">
                      <a16:creationId xmlns:a16="http://schemas.microsoft.com/office/drawing/2014/main" id="{83313BAF-C409-460C-8761-E4E4231EE5BB}"/>
                    </a:ext>
                  </a:extLst>
                </p:cNvPr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678" name="Oval 677">
                    <a:extLst>
                      <a:ext uri="{FF2B5EF4-FFF2-40B4-BE49-F238E27FC236}">
                        <a16:creationId xmlns:a16="http://schemas.microsoft.com/office/drawing/2014/main" id="{E67F7AA8-C88B-41C5-8154-F087D049F0EA}"/>
                      </a:ext>
                    </a:extLst>
                  </p:cNvPr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9" name="Freeform 18">
                    <a:extLst>
                      <a:ext uri="{FF2B5EF4-FFF2-40B4-BE49-F238E27FC236}">
                        <a16:creationId xmlns:a16="http://schemas.microsoft.com/office/drawing/2014/main" id="{EB7C9FE5-D7A0-46FA-B8FA-15DD0279A29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31" name="Group 630">
                  <a:extLst>
                    <a:ext uri="{FF2B5EF4-FFF2-40B4-BE49-F238E27FC236}">
                      <a16:creationId xmlns:a16="http://schemas.microsoft.com/office/drawing/2014/main" id="{AD4A65AD-D0D5-491F-93E8-148FD9075A1D}"/>
                    </a:ext>
                  </a:extLst>
                </p:cNvPr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676" name="Oval 675">
                    <a:extLst>
                      <a:ext uri="{FF2B5EF4-FFF2-40B4-BE49-F238E27FC236}">
                        <a16:creationId xmlns:a16="http://schemas.microsoft.com/office/drawing/2014/main" id="{60FAD9AA-B25C-4FA4-9E4E-7FB8078D25FA}"/>
                      </a:ext>
                    </a:extLst>
                  </p:cNvPr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7" name="Freeform 23">
                    <a:extLst>
                      <a:ext uri="{FF2B5EF4-FFF2-40B4-BE49-F238E27FC236}">
                        <a16:creationId xmlns:a16="http://schemas.microsoft.com/office/drawing/2014/main" id="{CDBE65FE-A70E-46C3-A983-067856F4D62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32" name="Group 631">
                  <a:extLst>
                    <a:ext uri="{FF2B5EF4-FFF2-40B4-BE49-F238E27FC236}">
                      <a16:creationId xmlns:a16="http://schemas.microsoft.com/office/drawing/2014/main" id="{B8388EB3-D030-40BD-ACF2-A55DF8F2AA1E}"/>
                    </a:ext>
                  </a:extLst>
                </p:cNvPr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660" name="Oval 659">
                    <a:extLst>
                      <a:ext uri="{FF2B5EF4-FFF2-40B4-BE49-F238E27FC236}">
                        <a16:creationId xmlns:a16="http://schemas.microsoft.com/office/drawing/2014/main" id="{8D86C712-3665-472C-A2AC-6F08E6727E80}"/>
                      </a:ext>
                    </a:extLst>
                  </p:cNvPr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1" name="Group 26">
                    <a:extLst>
                      <a:ext uri="{FF2B5EF4-FFF2-40B4-BE49-F238E27FC236}">
                        <a16:creationId xmlns:a16="http://schemas.microsoft.com/office/drawing/2014/main" id="{DEB690CF-E1A2-4123-919D-9097A780528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662" name="Freeform 28">
                      <a:extLst>
                        <a:ext uri="{FF2B5EF4-FFF2-40B4-BE49-F238E27FC236}">
                          <a16:creationId xmlns:a16="http://schemas.microsoft.com/office/drawing/2014/main" id="{86C8F98F-EF8A-4EF2-A860-AD18E4216C6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3" name="Freeform 29">
                      <a:extLst>
                        <a:ext uri="{FF2B5EF4-FFF2-40B4-BE49-F238E27FC236}">
                          <a16:creationId xmlns:a16="http://schemas.microsoft.com/office/drawing/2014/main" id="{1ADF367E-763B-4FF4-8ECF-ABC1F32017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4" name="Freeform 30">
                      <a:extLst>
                        <a:ext uri="{FF2B5EF4-FFF2-40B4-BE49-F238E27FC236}">
                          <a16:creationId xmlns:a16="http://schemas.microsoft.com/office/drawing/2014/main" id="{656D0363-879C-42C0-AF6F-BC7771E212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5" name="Freeform 31">
                      <a:extLst>
                        <a:ext uri="{FF2B5EF4-FFF2-40B4-BE49-F238E27FC236}">
                          <a16:creationId xmlns:a16="http://schemas.microsoft.com/office/drawing/2014/main" id="{CAE2A791-65A5-41ED-BA48-C8441980184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6" name="Freeform 32">
                      <a:extLst>
                        <a:ext uri="{FF2B5EF4-FFF2-40B4-BE49-F238E27FC236}">
                          <a16:creationId xmlns:a16="http://schemas.microsoft.com/office/drawing/2014/main" id="{76E4A7D8-2F07-4495-B488-94CED517F5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" name="Freeform 33">
                      <a:extLst>
                        <a:ext uri="{FF2B5EF4-FFF2-40B4-BE49-F238E27FC236}">
                          <a16:creationId xmlns:a16="http://schemas.microsoft.com/office/drawing/2014/main" id="{E278868B-2A9A-41C3-BE52-5886DF2BE6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" name="Freeform 34">
                      <a:extLst>
                        <a:ext uri="{FF2B5EF4-FFF2-40B4-BE49-F238E27FC236}">
                          <a16:creationId xmlns:a16="http://schemas.microsoft.com/office/drawing/2014/main" id="{4C045614-CABF-4B2D-ACAD-2CABF8AE1E7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9" name="Freeform 35">
                      <a:extLst>
                        <a:ext uri="{FF2B5EF4-FFF2-40B4-BE49-F238E27FC236}">
                          <a16:creationId xmlns:a16="http://schemas.microsoft.com/office/drawing/2014/main" id="{89F86130-8016-4551-A7A8-91AB65B550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0" name="Freeform 36">
                      <a:extLst>
                        <a:ext uri="{FF2B5EF4-FFF2-40B4-BE49-F238E27FC236}">
                          <a16:creationId xmlns:a16="http://schemas.microsoft.com/office/drawing/2014/main" id="{453D0BBA-5463-4926-879F-044141C637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1" name="Freeform 37">
                      <a:extLst>
                        <a:ext uri="{FF2B5EF4-FFF2-40B4-BE49-F238E27FC236}">
                          <a16:creationId xmlns:a16="http://schemas.microsoft.com/office/drawing/2014/main" id="{957F8877-8765-49A8-A40D-2EA86ABA886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2" name="Freeform 38">
                      <a:extLst>
                        <a:ext uri="{FF2B5EF4-FFF2-40B4-BE49-F238E27FC236}">
                          <a16:creationId xmlns:a16="http://schemas.microsoft.com/office/drawing/2014/main" id="{67B7C01D-06B5-478F-8EA0-C34BFFEB079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3" name="Freeform 39">
                      <a:extLst>
                        <a:ext uri="{FF2B5EF4-FFF2-40B4-BE49-F238E27FC236}">
                          <a16:creationId xmlns:a16="http://schemas.microsoft.com/office/drawing/2014/main" id="{6F30E7DC-5157-4C26-8426-58BCD452B7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4" name="Freeform 40">
                      <a:extLst>
                        <a:ext uri="{FF2B5EF4-FFF2-40B4-BE49-F238E27FC236}">
                          <a16:creationId xmlns:a16="http://schemas.microsoft.com/office/drawing/2014/main" id="{230763A4-FAC7-4672-9258-C4A3DCE5C9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5" name="Freeform 41">
                      <a:extLst>
                        <a:ext uri="{FF2B5EF4-FFF2-40B4-BE49-F238E27FC236}">
                          <a16:creationId xmlns:a16="http://schemas.microsoft.com/office/drawing/2014/main" id="{E0602F63-FEF4-4018-9BA3-B6AC0AF4AF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3" name="Group 632">
                  <a:extLst>
                    <a:ext uri="{FF2B5EF4-FFF2-40B4-BE49-F238E27FC236}">
                      <a16:creationId xmlns:a16="http://schemas.microsoft.com/office/drawing/2014/main" id="{19259ED5-D45E-4A4B-AC42-9090F831EBFD}"/>
                    </a:ext>
                  </a:extLst>
                </p:cNvPr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637" name="Oval 636">
                    <a:extLst>
                      <a:ext uri="{FF2B5EF4-FFF2-40B4-BE49-F238E27FC236}">
                        <a16:creationId xmlns:a16="http://schemas.microsoft.com/office/drawing/2014/main" id="{06913081-EDF6-4C93-9962-1E1FF0C3BCE3}"/>
                      </a:ext>
                    </a:extLst>
                  </p:cNvPr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38" name="Group 44">
                    <a:extLst>
                      <a:ext uri="{FF2B5EF4-FFF2-40B4-BE49-F238E27FC236}">
                        <a16:creationId xmlns:a16="http://schemas.microsoft.com/office/drawing/2014/main" id="{BB703D69-E435-4F46-BBCE-0B459B24C3B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639" name="Freeform 46">
                      <a:extLst>
                        <a:ext uri="{FF2B5EF4-FFF2-40B4-BE49-F238E27FC236}">
                          <a16:creationId xmlns:a16="http://schemas.microsoft.com/office/drawing/2014/main" id="{B2C51A46-C892-4035-9F88-4A02E77FA44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0" name="Freeform 47">
                      <a:extLst>
                        <a:ext uri="{FF2B5EF4-FFF2-40B4-BE49-F238E27FC236}">
                          <a16:creationId xmlns:a16="http://schemas.microsoft.com/office/drawing/2014/main" id="{2E7E8F80-C96D-4538-8C04-8D09D11624A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1" name="Freeform 48">
                      <a:extLst>
                        <a:ext uri="{FF2B5EF4-FFF2-40B4-BE49-F238E27FC236}">
                          <a16:creationId xmlns:a16="http://schemas.microsoft.com/office/drawing/2014/main" id="{3FFDB009-CA2E-4FD8-9BD1-5BE6D99A6D7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2" name="Freeform 49">
                      <a:extLst>
                        <a:ext uri="{FF2B5EF4-FFF2-40B4-BE49-F238E27FC236}">
                          <a16:creationId xmlns:a16="http://schemas.microsoft.com/office/drawing/2014/main" id="{8BB3EBA6-BD20-446F-85FB-C826B6EC36F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3" name="Freeform 50">
                      <a:extLst>
                        <a:ext uri="{FF2B5EF4-FFF2-40B4-BE49-F238E27FC236}">
                          <a16:creationId xmlns:a16="http://schemas.microsoft.com/office/drawing/2014/main" id="{9D10FF56-5002-4F4D-A355-E4D754EDAD4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4" name="Rectangle 51">
                      <a:extLst>
                        <a:ext uri="{FF2B5EF4-FFF2-40B4-BE49-F238E27FC236}">
                          <a16:creationId xmlns:a16="http://schemas.microsoft.com/office/drawing/2014/main" id="{23ACFA32-6CFC-4702-A25B-443A7EE6F0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5" name="Rectangle 52">
                      <a:extLst>
                        <a:ext uri="{FF2B5EF4-FFF2-40B4-BE49-F238E27FC236}">
                          <a16:creationId xmlns:a16="http://schemas.microsoft.com/office/drawing/2014/main" id="{47FC2818-172E-46D2-A055-5383C422F0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6" name="Rectangle 53">
                      <a:extLst>
                        <a:ext uri="{FF2B5EF4-FFF2-40B4-BE49-F238E27FC236}">
                          <a16:creationId xmlns:a16="http://schemas.microsoft.com/office/drawing/2014/main" id="{A068434C-2B84-44C5-8DD0-F5620B02440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7" name="Rectangle 54">
                      <a:extLst>
                        <a:ext uri="{FF2B5EF4-FFF2-40B4-BE49-F238E27FC236}">
                          <a16:creationId xmlns:a16="http://schemas.microsoft.com/office/drawing/2014/main" id="{EA089F07-A888-45F8-BE09-FE79F09C53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8" name="Rectangle 55">
                      <a:extLst>
                        <a:ext uri="{FF2B5EF4-FFF2-40B4-BE49-F238E27FC236}">
                          <a16:creationId xmlns:a16="http://schemas.microsoft.com/office/drawing/2014/main" id="{AB798D86-439D-4313-AECC-D26D42857C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9" name="Rectangle 56">
                      <a:extLst>
                        <a:ext uri="{FF2B5EF4-FFF2-40B4-BE49-F238E27FC236}">
                          <a16:creationId xmlns:a16="http://schemas.microsoft.com/office/drawing/2014/main" id="{29BBF84D-7C37-4897-9463-93D39BDDB6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0" name="Rectangle 57">
                      <a:extLst>
                        <a:ext uri="{FF2B5EF4-FFF2-40B4-BE49-F238E27FC236}">
                          <a16:creationId xmlns:a16="http://schemas.microsoft.com/office/drawing/2014/main" id="{29044456-F1D0-47DE-B8CC-07237C658D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1" name="Rectangle 58">
                      <a:extLst>
                        <a:ext uri="{FF2B5EF4-FFF2-40B4-BE49-F238E27FC236}">
                          <a16:creationId xmlns:a16="http://schemas.microsoft.com/office/drawing/2014/main" id="{D0B95A26-559B-4E7C-A2A5-0802586F9A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2" name="Rectangle 59">
                      <a:extLst>
                        <a:ext uri="{FF2B5EF4-FFF2-40B4-BE49-F238E27FC236}">
                          <a16:creationId xmlns:a16="http://schemas.microsoft.com/office/drawing/2014/main" id="{D43E384F-F070-415B-8FCF-4236DE67A9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3" name="Rectangle 60">
                      <a:extLst>
                        <a:ext uri="{FF2B5EF4-FFF2-40B4-BE49-F238E27FC236}">
                          <a16:creationId xmlns:a16="http://schemas.microsoft.com/office/drawing/2014/main" id="{49ED6098-7BD2-4C09-A821-036B6A7938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4" name="Rectangle 61">
                      <a:extLst>
                        <a:ext uri="{FF2B5EF4-FFF2-40B4-BE49-F238E27FC236}">
                          <a16:creationId xmlns:a16="http://schemas.microsoft.com/office/drawing/2014/main" id="{1ACAC9B9-5938-440B-9B39-F0D1323AB1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5" name="Rectangle 62">
                      <a:extLst>
                        <a:ext uri="{FF2B5EF4-FFF2-40B4-BE49-F238E27FC236}">
                          <a16:creationId xmlns:a16="http://schemas.microsoft.com/office/drawing/2014/main" id="{48027BFA-D7F3-4465-ACF9-C09AC9EE43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6" name="Rectangle 63">
                      <a:extLst>
                        <a:ext uri="{FF2B5EF4-FFF2-40B4-BE49-F238E27FC236}">
                          <a16:creationId xmlns:a16="http://schemas.microsoft.com/office/drawing/2014/main" id="{3D3AFCCC-BD78-44D9-B186-C65D5E904E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7" name="Rectangle 64">
                      <a:extLst>
                        <a:ext uri="{FF2B5EF4-FFF2-40B4-BE49-F238E27FC236}">
                          <a16:creationId xmlns:a16="http://schemas.microsoft.com/office/drawing/2014/main" id="{489D9AF0-1063-4259-8F55-15C54D351C1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8" name="Rectangle 65">
                      <a:extLst>
                        <a:ext uri="{FF2B5EF4-FFF2-40B4-BE49-F238E27FC236}">
                          <a16:creationId xmlns:a16="http://schemas.microsoft.com/office/drawing/2014/main" id="{5D81C64C-D0AE-49B8-A224-08C09EBCED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9" name="Freeform 66">
                      <a:extLst>
                        <a:ext uri="{FF2B5EF4-FFF2-40B4-BE49-F238E27FC236}">
                          <a16:creationId xmlns:a16="http://schemas.microsoft.com/office/drawing/2014/main" id="{082308CD-9DE7-4F34-AAB1-AD8B47756C5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634" name="Elbow Connector 62">
                  <a:extLst>
                    <a:ext uri="{FF2B5EF4-FFF2-40B4-BE49-F238E27FC236}">
                      <a16:creationId xmlns:a16="http://schemas.microsoft.com/office/drawing/2014/main" id="{9703C60E-6DF3-4C35-B4A4-1ABFB9F810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Elbow Connector 66">
                  <a:extLst>
                    <a:ext uri="{FF2B5EF4-FFF2-40B4-BE49-F238E27FC236}">
                      <a16:creationId xmlns:a16="http://schemas.microsoft.com/office/drawing/2014/main" id="{18AB35C2-79B2-42AB-AA41-3300BDA753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6" name="Elbow Connector 68">
                  <a:extLst>
                    <a:ext uri="{FF2B5EF4-FFF2-40B4-BE49-F238E27FC236}">
                      <a16:creationId xmlns:a16="http://schemas.microsoft.com/office/drawing/2014/main" id="{1C3803B8-450D-47B6-8C0C-C58E36EAB2E1}"/>
                    </a:ext>
                  </a:extLst>
                </p:cNvPr>
                <p:cNvCxnSpPr>
                  <a:cxnSpLocks/>
                  <a:endCxn id="676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3" name="Group 572">
                <a:extLst>
                  <a:ext uri="{FF2B5EF4-FFF2-40B4-BE49-F238E27FC236}">
                    <a16:creationId xmlns:a16="http://schemas.microsoft.com/office/drawing/2014/main" id="{FB307372-7F9A-4473-ACB9-80AEA6437485}"/>
                  </a:ext>
                </a:extLst>
              </p:cNvPr>
              <p:cNvGrpSpPr/>
              <p:nvPr/>
            </p:nvGrpSpPr>
            <p:grpSpPr>
              <a:xfrm>
                <a:off x="141585" y="3904528"/>
                <a:ext cx="2216643" cy="1733553"/>
                <a:chOff x="250207" y="131662"/>
                <a:chExt cx="2344354" cy="1750120"/>
              </a:xfrm>
            </p:grpSpPr>
            <p:sp>
              <p:nvSpPr>
                <p:cNvPr id="574" name="TextBox 573">
                  <a:extLst>
                    <a:ext uri="{FF2B5EF4-FFF2-40B4-BE49-F238E27FC236}">
                      <a16:creationId xmlns:a16="http://schemas.microsoft.com/office/drawing/2014/main" id="{90C430BE-BE57-43BF-AE7A-1A693DCCD616}"/>
                    </a:ext>
                  </a:extLst>
                </p:cNvPr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575" name="TextBox 574">
                  <a:extLst>
                    <a:ext uri="{FF2B5EF4-FFF2-40B4-BE49-F238E27FC236}">
                      <a16:creationId xmlns:a16="http://schemas.microsoft.com/office/drawing/2014/main" id="{89873A12-B95A-4D79-BDD1-6E53F8C87D4C}"/>
                    </a:ext>
                  </a:extLst>
                </p:cNvPr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576" name="TextBox 575">
                  <a:extLst>
                    <a:ext uri="{FF2B5EF4-FFF2-40B4-BE49-F238E27FC236}">
                      <a16:creationId xmlns:a16="http://schemas.microsoft.com/office/drawing/2014/main" id="{6970AD22-DF41-460A-B86F-1FD11F75CD7F}"/>
                    </a:ext>
                  </a:extLst>
                </p:cNvPr>
                <p:cNvSpPr txBox="1"/>
                <p:nvPr/>
              </p:nvSpPr>
              <p:spPr>
                <a:xfrm rot="16200000">
                  <a:off x="3653" y="1105101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577" name="Group 576">
                  <a:extLst>
                    <a:ext uri="{FF2B5EF4-FFF2-40B4-BE49-F238E27FC236}">
                      <a16:creationId xmlns:a16="http://schemas.microsoft.com/office/drawing/2014/main" id="{7C835943-2E3A-4B15-9141-38E1E098F439}"/>
                    </a:ext>
                  </a:extLst>
                </p:cNvPr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625" name="Oval 624">
                    <a:extLst>
                      <a:ext uri="{FF2B5EF4-FFF2-40B4-BE49-F238E27FC236}">
                        <a16:creationId xmlns:a16="http://schemas.microsoft.com/office/drawing/2014/main" id="{0A058444-3087-48A7-A19D-5C7FB60CDCE3}"/>
                      </a:ext>
                    </a:extLst>
                  </p:cNvPr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6" name="Freeform 18">
                    <a:extLst>
                      <a:ext uri="{FF2B5EF4-FFF2-40B4-BE49-F238E27FC236}">
                        <a16:creationId xmlns:a16="http://schemas.microsoft.com/office/drawing/2014/main" id="{EC20CF4E-D6F4-470C-98E1-C1220C15F8B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78" name="Group 577">
                  <a:extLst>
                    <a:ext uri="{FF2B5EF4-FFF2-40B4-BE49-F238E27FC236}">
                      <a16:creationId xmlns:a16="http://schemas.microsoft.com/office/drawing/2014/main" id="{9AB9151A-60D5-4443-8A9A-02D89E37623A}"/>
                    </a:ext>
                  </a:extLst>
                </p:cNvPr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623" name="Oval 622">
                    <a:extLst>
                      <a:ext uri="{FF2B5EF4-FFF2-40B4-BE49-F238E27FC236}">
                        <a16:creationId xmlns:a16="http://schemas.microsoft.com/office/drawing/2014/main" id="{9FBE3248-705A-48EC-8A27-56F5E40DDE82}"/>
                      </a:ext>
                    </a:extLst>
                  </p:cNvPr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4" name="Freeform 23">
                    <a:extLst>
                      <a:ext uri="{FF2B5EF4-FFF2-40B4-BE49-F238E27FC236}">
                        <a16:creationId xmlns:a16="http://schemas.microsoft.com/office/drawing/2014/main" id="{52C9E604-F32A-4680-8ABD-05B65E43C93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79" name="Group 578">
                  <a:extLst>
                    <a:ext uri="{FF2B5EF4-FFF2-40B4-BE49-F238E27FC236}">
                      <a16:creationId xmlns:a16="http://schemas.microsoft.com/office/drawing/2014/main" id="{75CBA14B-48F7-4DD2-B1F8-5F9891CFEFBD}"/>
                    </a:ext>
                  </a:extLst>
                </p:cNvPr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607" name="Oval 606">
                    <a:extLst>
                      <a:ext uri="{FF2B5EF4-FFF2-40B4-BE49-F238E27FC236}">
                        <a16:creationId xmlns:a16="http://schemas.microsoft.com/office/drawing/2014/main" id="{C5F96A22-0D70-4072-8D53-079C3F1686DE}"/>
                      </a:ext>
                    </a:extLst>
                  </p:cNvPr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8" name="Group 26">
                    <a:extLst>
                      <a:ext uri="{FF2B5EF4-FFF2-40B4-BE49-F238E27FC236}">
                        <a16:creationId xmlns:a16="http://schemas.microsoft.com/office/drawing/2014/main" id="{03E774A5-523B-4AE4-AE90-D18D7780DBB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609" name="Freeform 28">
                      <a:extLst>
                        <a:ext uri="{FF2B5EF4-FFF2-40B4-BE49-F238E27FC236}">
                          <a16:creationId xmlns:a16="http://schemas.microsoft.com/office/drawing/2014/main" id="{5BEF9ECA-5192-4928-AB8B-B7D5AF59F9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0" name="Freeform 29">
                      <a:extLst>
                        <a:ext uri="{FF2B5EF4-FFF2-40B4-BE49-F238E27FC236}">
                          <a16:creationId xmlns:a16="http://schemas.microsoft.com/office/drawing/2014/main" id="{79A39AC3-32FA-474B-86FD-E001BF4E44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1" name="Freeform 30">
                      <a:extLst>
                        <a:ext uri="{FF2B5EF4-FFF2-40B4-BE49-F238E27FC236}">
                          <a16:creationId xmlns:a16="http://schemas.microsoft.com/office/drawing/2014/main" id="{DBA15329-ECD8-420C-A06E-15EFB3C2BA7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2" name="Freeform 31">
                      <a:extLst>
                        <a:ext uri="{FF2B5EF4-FFF2-40B4-BE49-F238E27FC236}">
                          <a16:creationId xmlns:a16="http://schemas.microsoft.com/office/drawing/2014/main" id="{2228F10B-047F-435B-B3C2-A937676F2E8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3" name="Freeform 32">
                      <a:extLst>
                        <a:ext uri="{FF2B5EF4-FFF2-40B4-BE49-F238E27FC236}">
                          <a16:creationId xmlns:a16="http://schemas.microsoft.com/office/drawing/2014/main" id="{FFDB102E-406E-49EE-A7AC-F9A44EF1554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4" name="Freeform 33">
                      <a:extLst>
                        <a:ext uri="{FF2B5EF4-FFF2-40B4-BE49-F238E27FC236}">
                          <a16:creationId xmlns:a16="http://schemas.microsoft.com/office/drawing/2014/main" id="{6110D670-217C-42D1-8936-7B6D73AB67F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5" name="Freeform 34">
                      <a:extLst>
                        <a:ext uri="{FF2B5EF4-FFF2-40B4-BE49-F238E27FC236}">
                          <a16:creationId xmlns:a16="http://schemas.microsoft.com/office/drawing/2014/main" id="{67425EF1-4573-4741-8061-6ABEA2A12E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6" name="Freeform 35">
                      <a:extLst>
                        <a:ext uri="{FF2B5EF4-FFF2-40B4-BE49-F238E27FC236}">
                          <a16:creationId xmlns:a16="http://schemas.microsoft.com/office/drawing/2014/main" id="{C478DB9B-3E4B-460A-9D62-0C34AB6FDAA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7" name="Freeform 36">
                      <a:extLst>
                        <a:ext uri="{FF2B5EF4-FFF2-40B4-BE49-F238E27FC236}">
                          <a16:creationId xmlns:a16="http://schemas.microsoft.com/office/drawing/2014/main" id="{36B42A76-C710-45AB-B6E3-6B003F0EA62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8" name="Freeform 37">
                      <a:extLst>
                        <a:ext uri="{FF2B5EF4-FFF2-40B4-BE49-F238E27FC236}">
                          <a16:creationId xmlns:a16="http://schemas.microsoft.com/office/drawing/2014/main" id="{3F0AD5E9-BFD5-46EC-AF5A-CEE5BF9352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9" name="Freeform 38">
                      <a:extLst>
                        <a:ext uri="{FF2B5EF4-FFF2-40B4-BE49-F238E27FC236}">
                          <a16:creationId xmlns:a16="http://schemas.microsoft.com/office/drawing/2014/main" id="{F9BE5274-E305-4B07-8520-4260D2A274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0" name="Freeform 39">
                      <a:extLst>
                        <a:ext uri="{FF2B5EF4-FFF2-40B4-BE49-F238E27FC236}">
                          <a16:creationId xmlns:a16="http://schemas.microsoft.com/office/drawing/2014/main" id="{E811185A-9079-4930-8F56-716367D76D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1" name="Freeform 40">
                      <a:extLst>
                        <a:ext uri="{FF2B5EF4-FFF2-40B4-BE49-F238E27FC236}">
                          <a16:creationId xmlns:a16="http://schemas.microsoft.com/office/drawing/2014/main" id="{DD5F84DE-9FBF-4FFB-BEB7-47E73810228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2" name="Freeform 41">
                      <a:extLst>
                        <a:ext uri="{FF2B5EF4-FFF2-40B4-BE49-F238E27FC236}">
                          <a16:creationId xmlns:a16="http://schemas.microsoft.com/office/drawing/2014/main" id="{2E9402CE-1251-482B-9238-F53EE933C7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0" name="Group 579">
                  <a:extLst>
                    <a:ext uri="{FF2B5EF4-FFF2-40B4-BE49-F238E27FC236}">
                      <a16:creationId xmlns:a16="http://schemas.microsoft.com/office/drawing/2014/main" id="{7E82E09A-4EC2-4E52-BF9A-03D5C8403CF2}"/>
                    </a:ext>
                  </a:extLst>
                </p:cNvPr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584" name="Oval 583">
                    <a:extLst>
                      <a:ext uri="{FF2B5EF4-FFF2-40B4-BE49-F238E27FC236}">
                        <a16:creationId xmlns:a16="http://schemas.microsoft.com/office/drawing/2014/main" id="{51A9CC71-87A0-436F-89B5-24E7D10C807D}"/>
                      </a:ext>
                    </a:extLst>
                  </p:cNvPr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85" name="Group 44">
                    <a:extLst>
                      <a:ext uri="{FF2B5EF4-FFF2-40B4-BE49-F238E27FC236}">
                        <a16:creationId xmlns:a16="http://schemas.microsoft.com/office/drawing/2014/main" id="{D36B3440-133A-4A2B-84C6-F958FC75A56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586" name="Freeform 46">
                      <a:extLst>
                        <a:ext uri="{FF2B5EF4-FFF2-40B4-BE49-F238E27FC236}">
                          <a16:creationId xmlns:a16="http://schemas.microsoft.com/office/drawing/2014/main" id="{1F08EF06-484C-43C1-B0EC-E32A5CDD281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7" name="Freeform 47">
                      <a:extLst>
                        <a:ext uri="{FF2B5EF4-FFF2-40B4-BE49-F238E27FC236}">
                          <a16:creationId xmlns:a16="http://schemas.microsoft.com/office/drawing/2014/main" id="{6979F0BD-F067-452C-BC95-D0EF2C7CD4A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8" name="Freeform 48">
                      <a:extLst>
                        <a:ext uri="{FF2B5EF4-FFF2-40B4-BE49-F238E27FC236}">
                          <a16:creationId xmlns:a16="http://schemas.microsoft.com/office/drawing/2014/main" id="{FB88114C-871A-44F1-BC5A-DA0A1FCAC78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9" name="Freeform 49">
                      <a:extLst>
                        <a:ext uri="{FF2B5EF4-FFF2-40B4-BE49-F238E27FC236}">
                          <a16:creationId xmlns:a16="http://schemas.microsoft.com/office/drawing/2014/main" id="{F5123074-2249-4577-BAE9-ACD728E827B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0" name="Freeform 50">
                      <a:extLst>
                        <a:ext uri="{FF2B5EF4-FFF2-40B4-BE49-F238E27FC236}">
                          <a16:creationId xmlns:a16="http://schemas.microsoft.com/office/drawing/2014/main" id="{8EDDD1A8-A629-4B7D-B552-7A374B49D0B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1" name="Rectangle 51">
                      <a:extLst>
                        <a:ext uri="{FF2B5EF4-FFF2-40B4-BE49-F238E27FC236}">
                          <a16:creationId xmlns:a16="http://schemas.microsoft.com/office/drawing/2014/main" id="{7AAF6A3B-55F0-49BA-B31F-4CC30564F23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2" name="Rectangle 52">
                      <a:extLst>
                        <a:ext uri="{FF2B5EF4-FFF2-40B4-BE49-F238E27FC236}">
                          <a16:creationId xmlns:a16="http://schemas.microsoft.com/office/drawing/2014/main" id="{ABD8BE90-239C-4C73-852A-71D33D093F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3" name="Rectangle 53">
                      <a:extLst>
                        <a:ext uri="{FF2B5EF4-FFF2-40B4-BE49-F238E27FC236}">
                          <a16:creationId xmlns:a16="http://schemas.microsoft.com/office/drawing/2014/main" id="{55D8ED4E-536A-4E40-994D-7EC6F6B76E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4" name="Rectangle 54">
                      <a:extLst>
                        <a:ext uri="{FF2B5EF4-FFF2-40B4-BE49-F238E27FC236}">
                          <a16:creationId xmlns:a16="http://schemas.microsoft.com/office/drawing/2014/main" id="{EDBF1CA9-5C3B-40C9-B03F-3E9F0E5507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5" name="Rectangle 55">
                      <a:extLst>
                        <a:ext uri="{FF2B5EF4-FFF2-40B4-BE49-F238E27FC236}">
                          <a16:creationId xmlns:a16="http://schemas.microsoft.com/office/drawing/2014/main" id="{2BE711CA-57F0-4521-A390-76491E51E2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6" name="Rectangle 56">
                      <a:extLst>
                        <a:ext uri="{FF2B5EF4-FFF2-40B4-BE49-F238E27FC236}">
                          <a16:creationId xmlns:a16="http://schemas.microsoft.com/office/drawing/2014/main" id="{85DF7E6E-ED32-41C6-B038-2926E5BD050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7" name="Rectangle 57">
                      <a:extLst>
                        <a:ext uri="{FF2B5EF4-FFF2-40B4-BE49-F238E27FC236}">
                          <a16:creationId xmlns:a16="http://schemas.microsoft.com/office/drawing/2014/main" id="{5DDA0F75-93D9-44D5-8F45-0D4CEAD7D6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8" name="Rectangle 58">
                      <a:extLst>
                        <a:ext uri="{FF2B5EF4-FFF2-40B4-BE49-F238E27FC236}">
                          <a16:creationId xmlns:a16="http://schemas.microsoft.com/office/drawing/2014/main" id="{D4BE8A18-5E11-4E0D-99D5-6ABA147344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9" name="Rectangle 59">
                      <a:extLst>
                        <a:ext uri="{FF2B5EF4-FFF2-40B4-BE49-F238E27FC236}">
                          <a16:creationId xmlns:a16="http://schemas.microsoft.com/office/drawing/2014/main" id="{A9F0EED7-1D1F-45BA-85E8-BDA40310B1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0" name="Rectangle 60">
                      <a:extLst>
                        <a:ext uri="{FF2B5EF4-FFF2-40B4-BE49-F238E27FC236}">
                          <a16:creationId xmlns:a16="http://schemas.microsoft.com/office/drawing/2014/main" id="{7602A5F7-2725-475E-8D2D-DCD06AB9A7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1" name="Rectangle 61">
                      <a:extLst>
                        <a:ext uri="{FF2B5EF4-FFF2-40B4-BE49-F238E27FC236}">
                          <a16:creationId xmlns:a16="http://schemas.microsoft.com/office/drawing/2014/main" id="{E0BD5DBD-A5B7-4384-9FE9-67F0B47E23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2" name="Rectangle 62">
                      <a:extLst>
                        <a:ext uri="{FF2B5EF4-FFF2-40B4-BE49-F238E27FC236}">
                          <a16:creationId xmlns:a16="http://schemas.microsoft.com/office/drawing/2014/main" id="{8FD449A3-94F7-4B0A-919C-7D9BA5247B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3" name="Rectangle 63">
                      <a:extLst>
                        <a:ext uri="{FF2B5EF4-FFF2-40B4-BE49-F238E27FC236}">
                          <a16:creationId xmlns:a16="http://schemas.microsoft.com/office/drawing/2014/main" id="{65C82866-CAC1-42B4-8707-C58DD70D21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4" name="Rectangle 64">
                      <a:extLst>
                        <a:ext uri="{FF2B5EF4-FFF2-40B4-BE49-F238E27FC236}">
                          <a16:creationId xmlns:a16="http://schemas.microsoft.com/office/drawing/2014/main" id="{B62AB442-A89D-4D43-BC8D-64C9C4795D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5" name="Rectangle 65">
                      <a:extLst>
                        <a:ext uri="{FF2B5EF4-FFF2-40B4-BE49-F238E27FC236}">
                          <a16:creationId xmlns:a16="http://schemas.microsoft.com/office/drawing/2014/main" id="{8A893C94-E427-472B-BD27-5BCC1DE274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6" name="Freeform 66">
                      <a:extLst>
                        <a:ext uri="{FF2B5EF4-FFF2-40B4-BE49-F238E27FC236}">
                          <a16:creationId xmlns:a16="http://schemas.microsoft.com/office/drawing/2014/main" id="{A414AE81-54F9-46D9-B1EB-D0C904D3CF3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581" name="Elbow Connector 62">
                  <a:extLst>
                    <a:ext uri="{FF2B5EF4-FFF2-40B4-BE49-F238E27FC236}">
                      <a16:creationId xmlns:a16="http://schemas.microsoft.com/office/drawing/2014/main" id="{FDEECFF7-84E4-4112-9533-69D268C3FB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2" name="Elbow Connector 66">
                  <a:extLst>
                    <a:ext uri="{FF2B5EF4-FFF2-40B4-BE49-F238E27FC236}">
                      <a16:creationId xmlns:a16="http://schemas.microsoft.com/office/drawing/2014/main" id="{7D768F5E-A12B-481D-BD24-1A97F09B6E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3" name="Elbow Connector 68">
                  <a:extLst>
                    <a:ext uri="{FF2B5EF4-FFF2-40B4-BE49-F238E27FC236}">
                      <a16:creationId xmlns:a16="http://schemas.microsoft.com/office/drawing/2014/main" id="{66233CAE-AE75-4FA6-B89B-DAF2CF821C1A}"/>
                    </a:ext>
                  </a:extLst>
                </p:cNvPr>
                <p:cNvCxnSpPr>
                  <a:cxnSpLocks/>
                  <a:endCxn id="623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07CBFC40-CEE4-4A60-A630-DD2B2BA2019F}"/>
                </a:ext>
              </a:extLst>
            </p:cNvPr>
            <p:cNvGrpSpPr/>
            <p:nvPr/>
          </p:nvGrpSpPr>
          <p:grpSpPr>
            <a:xfrm>
              <a:off x="100554" y="3420818"/>
              <a:ext cx="1130369" cy="2750272"/>
              <a:chOff x="141585" y="131663"/>
              <a:chExt cx="2317835" cy="5506418"/>
            </a:xfrm>
          </p:grpSpPr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95B8C4B4-15ED-4B1F-A3BF-228A6F7300D1}"/>
                  </a:ext>
                </a:extLst>
              </p:cNvPr>
              <p:cNvGrpSpPr/>
              <p:nvPr/>
            </p:nvGrpSpPr>
            <p:grpSpPr>
              <a:xfrm>
                <a:off x="242777" y="131663"/>
                <a:ext cx="2216643" cy="1733553"/>
                <a:chOff x="250207" y="131662"/>
                <a:chExt cx="2344354" cy="1750120"/>
              </a:xfrm>
            </p:grpSpPr>
            <p:sp>
              <p:nvSpPr>
                <p:cNvPr id="518" name="TextBox 517">
                  <a:extLst>
                    <a:ext uri="{FF2B5EF4-FFF2-40B4-BE49-F238E27FC236}">
                      <a16:creationId xmlns:a16="http://schemas.microsoft.com/office/drawing/2014/main" id="{854EA2F2-A57D-44D1-B971-20752444ECA7}"/>
                    </a:ext>
                  </a:extLst>
                </p:cNvPr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519" name="TextBox 518">
                  <a:extLst>
                    <a:ext uri="{FF2B5EF4-FFF2-40B4-BE49-F238E27FC236}">
                      <a16:creationId xmlns:a16="http://schemas.microsoft.com/office/drawing/2014/main" id="{5CA383BB-B0E6-477E-AB06-018FDBDBB8FC}"/>
                    </a:ext>
                  </a:extLst>
                </p:cNvPr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520" name="TextBox 519">
                  <a:extLst>
                    <a:ext uri="{FF2B5EF4-FFF2-40B4-BE49-F238E27FC236}">
                      <a16:creationId xmlns:a16="http://schemas.microsoft.com/office/drawing/2014/main" id="{DA739BBB-7825-4249-A09A-3939B2D60D8D}"/>
                    </a:ext>
                  </a:extLst>
                </p:cNvPr>
                <p:cNvSpPr txBox="1"/>
                <p:nvPr/>
              </p:nvSpPr>
              <p:spPr>
                <a:xfrm rot="16200000">
                  <a:off x="3653" y="1105102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87578A51-30B3-427B-BDB7-70791A56B2F1}"/>
                    </a:ext>
                  </a:extLst>
                </p:cNvPr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569" name="Oval 568">
                    <a:extLst>
                      <a:ext uri="{FF2B5EF4-FFF2-40B4-BE49-F238E27FC236}">
                        <a16:creationId xmlns:a16="http://schemas.microsoft.com/office/drawing/2014/main" id="{49A6D597-8113-4EBA-A45D-508BEC4D1A75}"/>
                      </a:ext>
                    </a:extLst>
                  </p:cNvPr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Freeform 18">
                    <a:extLst>
                      <a:ext uri="{FF2B5EF4-FFF2-40B4-BE49-F238E27FC236}">
                        <a16:creationId xmlns:a16="http://schemas.microsoft.com/office/drawing/2014/main" id="{2673A5AD-27BA-4E03-9FD5-807B1FC5695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2" name="Group 521">
                  <a:extLst>
                    <a:ext uri="{FF2B5EF4-FFF2-40B4-BE49-F238E27FC236}">
                      <a16:creationId xmlns:a16="http://schemas.microsoft.com/office/drawing/2014/main" id="{B5A84238-6736-45F5-B5E0-4B45AA467903}"/>
                    </a:ext>
                  </a:extLst>
                </p:cNvPr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567" name="Oval 566">
                    <a:extLst>
                      <a:ext uri="{FF2B5EF4-FFF2-40B4-BE49-F238E27FC236}">
                        <a16:creationId xmlns:a16="http://schemas.microsoft.com/office/drawing/2014/main" id="{2B8315DA-55E6-47E9-8E04-BF18A52E03AA}"/>
                      </a:ext>
                    </a:extLst>
                  </p:cNvPr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 23">
                    <a:extLst>
                      <a:ext uri="{FF2B5EF4-FFF2-40B4-BE49-F238E27FC236}">
                        <a16:creationId xmlns:a16="http://schemas.microsoft.com/office/drawing/2014/main" id="{A9B5F931-CCB0-42FE-A18C-26C54062789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3" name="Group 522">
                  <a:extLst>
                    <a:ext uri="{FF2B5EF4-FFF2-40B4-BE49-F238E27FC236}">
                      <a16:creationId xmlns:a16="http://schemas.microsoft.com/office/drawing/2014/main" id="{256F3A21-C2D0-4027-A73B-1B4FB210ECC2}"/>
                    </a:ext>
                  </a:extLst>
                </p:cNvPr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551" name="Oval 550">
                    <a:extLst>
                      <a:ext uri="{FF2B5EF4-FFF2-40B4-BE49-F238E27FC236}">
                        <a16:creationId xmlns:a16="http://schemas.microsoft.com/office/drawing/2014/main" id="{68E78420-B32B-470B-A97A-FCDFCA20404B}"/>
                      </a:ext>
                    </a:extLst>
                  </p:cNvPr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52" name="Group 26">
                    <a:extLst>
                      <a:ext uri="{FF2B5EF4-FFF2-40B4-BE49-F238E27FC236}">
                        <a16:creationId xmlns:a16="http://schemas.microsoft.com/office/drawing/2014/main" id="{61A91A51-AAC1-4954-8C99-75BEB13D004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553" name="Freeform 28">
                      <a:extLst>
                        <a:ext uri="{FF2B5EF4-FFF2-40B4-BE49-F238E27FC236}">
                          <a16:creationId xmlns:a16="http://schemas.microsoft.com/office/drawing/2014/main" id="{95A6233E-9E5D-480D-B17D-EF5A566280A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4" name="Freeform 29">
                      <a:extLst>
                        <a:ext uri="{FF2B5EF4-FFF2-40B4-BE49-F238E27FC236}">
                          <a16:creationId xmlns:a16="http://schemas.microsoft.com/office/drawing/2014/main" id="{F0CDAB31-7B26-4D2D-956B-3BF8DEA1670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5" name="Freeform 30">
                      <a:extLst>
                        <a:ext uri="{FF2B5EF4-FFF2-40B4-BE49-F238E27FC236}">
                          <a16:creationId xmlns:a16="http://schemas.microsoft.com/office/drawing/2014/main" id="{E316F0E1-5704-4B8D-BDCE-64521EE87F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6" name="Freeform 31">
                      <a:extLst>
                        <a:ext uri="{FF2B5EF4-FFF2-40B4-BE49-F238E27FC236}">
                          <a16:creationId xmlns:a16="http://schemas.microsoft.com/office/drawing/2014/main" id="{B4A66A5F-55FB-411E-879D-44E408045EB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7" name="Freeform 32">
                      <a:extLst>
                        <a:ext uri="{FF2B5EF4-FFF2-40B4-BE49-F238E27FC236}">
                          <a16:creationId xmlns:a16="http://schemas.microsoft.com/office/drawing/2014/main" id="{59A6D749-AC51-4CF9-8482-1919B577C2F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8" name="Freeform 33">
                      <a:extLst>
                        <a:ext uri="{FF2B5EF4-FFF2-40B4-BE49-F238E27FC236}">
                          <a16:creationId xmlns:a16="http://schemas.microsoft.com/office/drawing/2014/main" id="{8A5BBA04-8EFF-4EE7-9DB7-F000E90B415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9" name="Freeform 34">
                      <a:extLst>
                        <a:ext uri="{FF2B5EF4-FFF2-40B4-BE49-F238E27FC236}">
                          <a16:creationId xmlns:a16="http://schemas.microsoft.com/office/drawing/2014/main" id="{EA8F1FE0-F5B4-4D03-B029-BACC8F9A3D6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0" name="Freeform 35">
                      <a:extLst>
                        <a:ext uri="{FF2B5EF4-FFF2-40B4-BE49-F238E27FC236}">
                          <a16:creationId xmlns:a16="http://schemas.microsoft.com/office/drawing/2014/main" id="{A73F8801-4D24-4535-A3BB-777FC6C1E6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1" name="Freeform 36">
                      <a:extLst>
                        <a:ext uri="{FF2B5EF4-FFF2-40B4-BE49-F238E27FC236}">
                          <a16:creationId xmlns:a16="http://schemas.microsoft.com/office/drawing/2014/main" id="{0BF0D79F-7F16-4071-A7FC-5F7D00AAD2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2" name="Freeform 37">
                      <a:extLst>
                        <a:ext uri="{FF2B5EF4-FFF2-40B4-BE49-F238E27FC236}">
                          <a16:creationId xmlns:a16="http://schemas.microsoft.com/office/drawing/2014/main" id="{3B6D9350-B60D-4F9C-AF9C-5C54E2847E9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3" name="Freeform 38">
                      <a:extLst>
                        <a:ext uri="{FF2B5EF4-FFF2-40B4-BE49-F238E27FC236}">
                          <a16:creationId xmlns:a16="http://schemas.microsoft.com/office/drawing/2014/main" id="{2CC7A3CC-3A29-4589-89BE-BE32C77234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4" name="Freeform 39">
                      <a:extLst>
                        <a:ext uri="{FF2B5EF4-FFF2-40B4-BE49-F238E27FC236}">
                          <a16:creationId xmlns:a16="http://schemas.microsoft.com/office/drawing/2014/main" id="{7739838C-BA69-47D1-A2B7-6A3ACCA7618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5" name="Freeform 40">
                      <a:extLst>
                        <a:ext uri="{FF2B5EF4-FFF2-40B4-BE49-F238E27FC236}">
                          <a16:creationId xmlns:a16="http://schemas.microsoft.com/office/drawing/2014/main" id="{0774D5BB-96D4-451E-9CD2-6716AEDE63D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6" name="Freeform 41">
                      <a:extLst>
                        <a:ext uri="{FF2B5EF4-FFF2-40B4-BE49-F238E27FC236}">
                          <a16:creationId xmlns:a16="http://schemas.microsoft.com/office/drawing/2014/main" id="{93A6B11B-EA2D-4914-9CE1-FA84E7409DD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24" name="Group 523">
                  <a:extLst>
                    <a:ext uri="{FF2B5EF4-FFF2-40B4-BE49-F238E27FC236}">
                      <a16:creationId xmlns:a16="http://schemas.microsoft.com/office/drawing/2014/main" id="{C5FF51E6-4942-4915-BB25-0573C8DCFFA4}"/>
                    </a:ext>
                  </a:extLst>
                </p:cNvPr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528" name="Oval 527">
                    <a:extLst>
                      <a:ext uri="{FF2B5EF4-FFF2-40B4-BE49-F238E27FC236}">
                        <a16:creationId xmlns:a16="http://schemas.microsoft.com/office/drawing/2014/main" id="{3EFE8394-4614-4B7B-AE17-5D29B672BD51}"/>
                      </a:ext>
                    </a:extLst>
                  </p:cNvPr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29" name="Group 44">
                    <a:extLst>
                      <a:ext uri="{FF2B5EF4-FFF2-40B4-BE49-F238E27FC236}">
                        <a16:creationId xmlns:a16="http://schemas.microsoft.com/office/drawing/2014/main" id="{DFDCBC94-D104-42BC-A6F0-04CA912C5C1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530" name="Freeform 46">
                      <a:extLst>
                        <a:ext uri="{FF2B5EF4-FFF2-40B4-BE49-F238E27FC236}">
                          <a16:creationId xmlns:a16="http://schemas.microsoft.com/office/drawing/2014/main" id="{FA0649C8-C460-451E-94DD-8E4D0A14DDB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1" name="Freeform 47">
                      <a:extLst>
                        <a:ext uri="{FF2B5EF4-FFF2-40B4-BE49-F238E27FC236}">
                          <a16:creationId xmlns:a16="http://schemas.microsoft.com/office/drawing/2014/main" id="{3C9FB9DF-57FC-4FCD-996C-E21DB36F647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2" name="Freeform 48">
                      <a:extLst>
                        <a:ext uri="{FF2B5EF4-FFF2-40B4-BE49-F238E27FC236}">
                          <a16:creationId xmlns:a16="http://schemas.microsoft.com/office/drawing/2014/main" id="{860B533E-33FB-47EF-B2F2-AB92D4CE04E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3" name="Freeform 49">
                      <a:extLst>
                        <a:ext uri="{FF2B5EF4-FFF2-40B4-BE49-F238E27FC236}">
                          <a16:creationId xmlns:a16="http://schemas.microsoft.com/office/drawing/2014/main" id="{A305139A-50E5-4DCF-9796-58E2624612F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4" name="Freeform 50">
                      <a:extLst>
                        <a:ext uri="{FF2B5EF4-FFF2-40B4-BE49-F238E27FC236}">
                          <a16:creationId xmlns:a16="http://schemas.microsoft.com/office/drawing/2014/main" id="{6DA41C57-C7A5-49CA-9EAB-0854C45B708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5" name="Rectangle 51">
                      <a:extLst>
                        <a:ext uri="{FF2B5EF4-FFF2-40B4-BE49-F238E27FC236}">
                          <a16:creationId xmlns:a16="http://schemas.microsoft.com/office/drawing/2014/main" id="{6845D563-D89C-4B97-9B15-1846F2CE9B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6" name="Rectangle 52">
                      <a:extLst>
                        <a:ext uri="{FF2B5EF4-FFF2-40B4-BE49-F238E27FC236}">
                          <a16:creationId xmlns:a16="http://schemas.microsoft.com/office/drawing/2014/main" id="{92A988CD-1F6C-4FAD-8871-B926AAB3B4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7" name="Rectangle 53">
                      <a:extLst>
                        <a:ext uri="{FF2B5EF4-FFF2-40B4-BE49-F238E27FC236}">
                          <a16:creationId xmlns:a16="http://schemas.microsoft.com/office/drawing/2014/main" id="{50A22A44-837D-4E36-A50B-1EE8CF3547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8" name="Rectangle 54">
                      <a:extLst>
                        <a:ext uri="{FF2B5EF4-FFF2-40B4-BE49-F238E27FC236}">
                          <a16:creationId xmlns:a16="http://schemas.microsoft.com/office/drawing/2014/main" id="{78F19F6D-402E-4E70-9452-997E40A40B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9" name="Rectangle 55">
                      <a:extLst>
                        <a:ext uri="{FF2B5EF4-FFF2-40B4-BE49-F238E27FC236}">
                          <a16:creationId xmlns:a16="http://schemas.microsoft.com/office/drawing/2014/main" id="{0CEF37FD-222B-4A1D-B3E1-176DFA0480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0" name="Rectangle 56">
                      <a:extLst>
                        <a:ext uri="{FF2B5EF4-FFF2-40B4-BE49-F238E27FC236}">
                          <a16:creationId xmlns:a16="http://schemas.microsoft.com/office/drawing/2014/main" id="{9B92C283-EC69-4A48-854C-10864447D2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1" name="Rectangle 57">
                      <a:extLst>
                        <a:ext uri="{FF2B5EF4-FFF2-40B4-BE49-F238E27FC236}">
                          <a16:creationId xmlns:a16="http://schemas.microsoft.com/office/drawing/2014/main" id="{F69801C5-4249-4B45-B556-204C544A2D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2" name="Rectangle 58">
                      <a:extLst>
                        <a:ext uri="{FF2B5EF4-FFF2-40B4-BE49-F238E27FC236}">
                          <a16:creationId xmlns:a16="http://schemas.microsoft.com/office/drawing/2014/main" id="{56039174-ACD3-4E20-9E42-D192010092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3" name="Rectangle 59">
                      <a:extLst>
                        <a:ext uri="{FF2B5EF4-FFF2-40B4-BE49-F238E27FC236}">
                          <a16:creationId xmlns:a16="http://schemas.microsoft.com/office/drawing/2014/main" id="{750D1518-7528-44B7-A17D-AD0EA6D846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4" name="Rectangle 60">
                      <a:extLst>
                        <a:ext uri="{FF2B5EF4-FFF2-40B4-BE49-F238E27FC236}">
                          <a16:creationId xmlns:a16="http://schemas.microsoft.com/office/drawing/2014/main" id="{A7CB7157-DCA7-401E-9BEF-1BAEDFC006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5" name="Rectangle 61">
                      <a:extLst>
                        <a:ext uri="{FF2B5EF4-FFF2-40B4-BE49-F238E27FC236}">
                          <a16:creationId xmlns:a16="http://schemas.microsoft.com/office/drawing/2014/main" id="{EB5A0CB4-A53E-4534-AA92-BCEFAF3FD9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6" name="Rectangle 62">
                      <a:extLst>
                        <a:ext uri="{FF2B5EF4-FFF2-40B4-BE49-F238E27FC236}">
                          <a16:creationId xmlns:a16="http://schemas.microsoft.com/office/drawing/2014/main" id="{66DED7A2-513A-465E-BA1F-877DFA455E6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7" name="Rectangle 63">
                      <a:extLst>
                        <a:ext uri="{FF2B5EF4-FFF2-40B4-BE49-F238E27FC236}">
                          <a16:creationId xmlns:a16="http://schemas.microsoft.com/office/drawing/2014/main" id="{8FEDD528-AF2A-4E13-B1EE-64F81B7DC4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8" name="Rectangle 64">
                      <a:extLst>
                        <a:ext uri="{FF2B5EF4-FFF2-40B4-BE49-F238E27FC236}">
                          <a16:creationId xmlns:a16="http://schemas.microsoft.com/office/drawing/2014/main" id="{C01EFEF0-6025-4EFE-BD7A-FD731F5826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9" name="Rectangle 65">
                      <a:extLst>
                        <a:ext uri="{FF2B5EF4-FFF2-40B4-BE49-F238E27FC236}">
                          <a16:creationId xmlns:a16="http://schemas.microsoft.com/office/drawing/2014/main" id="{768D2FF6-A4CD-4233-BD0D-A84073E5A1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0" name="Freeform 66">
                      <a:extLst>
                        <a:ext uri="{FF2B5EF4-FFF2-40B4-BE49-F238E27FC236}">
                          <a16:creationId xmlns:a16="http://schemas.microsoft.com/office/drawing/2014/main" id="{68CA61A0-35DC-4E3B-8CE8-B601ED60F9C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525" name="Elbow Connector 62">
                  <a:extLst>
                    <a:ext uri="{FF2B5EF4-FFF2-40B4-BE49-F238E27FC236}">
                      <a16:creationId xmlns:a16="http://schemas.microsoft.com/office/drawing/2014/main" id="{BEF3D050-7542-4DFD-8DB0-F61F3B490D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Elbow Connector 66">
                  <a:extLst>
                    <a:ext uri="{FF2B5EF4-FFF2-40B4-BE49-F238E27FC236}">
                      <a16:creationId xmlns:a16="http://schemas.microsoft.com/office/drawing/2014/main" id="{004DBD78-F56C-40A2-ABF1-F375637ECE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Elbow Connector 68">
                  <a:extLst>
                    <a:ext uri="{FF2B5EF4-FFF2-40B4-BE49-F238E27FC236}">
                      <a16:creationId xmlns:a16="http://schemas.microsoft.com/office/drawing/2014/main" id="{78DD5AD4-6548-41CC-8AE4-40B797EF23C0}"/>
                    </a:ext>
                  </a:extLst>
                </p:cNvPr>
                <p:cNvCxnSpPr>
                  <a:cxnSpLocks/>
                  <a:endCxn id="567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A78CD929-CA61-4015-8461-03D2A19691EF}"/>
                  </a:ext>
                </a:extLst>
              </p:cNvPr>
              <p:cNvGrpSpPr/>
              <p:nvPr/>
            </p:nvGrpSpPr>
            <p:grpSpPr>
              <a:xfrm>
                <a:off x="210208" y="1909698"/>
                <a:ext cx="2216643" cy="1733553"/>
                <a:chOff x="250207" y="131662"/>
                <a:chExt cx="2344354" cy="1750120"/>
              </a:xfrm>
            </p:grpSpPr>
            <p:sp>
              <p:nvSpPr>
                <p:cNvPr id="465" name="TextBox 464">
                  <a:extLst>
                    <a:ext uri="{FF2B5EF4-FFF2-40B4-BE49-F238E27FC236}">
                      <a16:creationId xmlns:a16="http://schemas.microsoft.com/office/drawing/2014/main" id="{5AE6CC32-4AE9-45A4-82C4-C6D774B0400B}"/>
                    </a:ext>
                  </a:extLst>
                </p:cNvPr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466" name="TextBox 465">
                  <a:extLst>
                    <a:ext uri="{FF2B5EF4-FFF2-40B4-BE49-F238E27FC236}">
                      <a16:creationId xmlns:a16="http://schemas.microsoft.com/office/drawing/2014/main" id="{105EBE04-8A3C-4857-9B33-7959F8956268}"/>
                    </a:ext>
                  </a:extLst>
                </p:cNvPr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467" name="TextBox 466">
                  <a:extLst>
                    <a:ext uri="{FF2B5EF4-FFF2-40B4-BE49-F238E27FC236}">
                      <a16:creationId xmlns:a16="http://schemas.microsoft.com/office/drawing/2014/main" id="{A84F68BF-2164-4466-B09B-64B83A5E00A5}"/>
                    </a:ext>
                  </a:extLst>
                </p:cNvPr>
                <p:cNvSpPr txBox="1"/>
                <p:nvPr/>
              </p:nvSpPr>
              <p:spPr>
                <a:xfrm rot="16200000">
                  <a:off x="3653" y="1105102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CD3A2AA9-85FE-44E0-B08D-97CE0FC023DA}"/>
                    </a:ext>
                  </a:extLst>
                </p:cNvPr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516" name="Oval 515">
                    <a:extLst>
                      <a:ext uri="{FF2B5EF4-FFF2-40B4-BE49-F238E27FC236}">
                        <a16:creationId xmlns:a16="http://schemas.microsoft.com/office/drawing/2014/main" id="{488FE276-A52B-49F5-8DA8-8B521EB13396}"/>
                      </a:ext>
                    </a:extLst>
                  </p:cNvPr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7" name="Freeform 18">
                    <a:extLst>
                      <a:ext uri="{FF2B5EF4-FFF2-40B4-BE49-F238E27FC236}">
                        <a16:creationId xmlns:a16="http://schemas.microsoft.com/office/drawing/2014/main" id="{A4B3ED05-B9AA-4C7E-9720-65DA0BCDBFD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9" name="Group 468">
                  <a:extLst>
                    <a:ext uri="{FF2B5EF4-FFF2-40B4-BE49-F238E27FC236}">
                      <a16:creationId xmlns:a16="http://schemas.microsoft.com/office/drawing/2014/main" id="{F4E7E9C5-3A16-48EE-9D5B-78913BF1CBD8}"/>
                    </a:ext>
                  </a:extLst>
                </p:cNvPr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514" name="Oval 513">
                    <a:extLst>
                      <a:ext uri="{FF2B5EF4-FFF2-40B4-BE49-F238E27FC236}">
                        <a16:creationId xmlns:a16="http://schemas.microsoft.com/office/drawing/2014/main" id="{B94B40DF-18D7-47A9-B62C-038181A337CF}"/>
                      </a:ext>
                    </a:extLst>
                  </p:cNvPr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Freeform 23">
                    <a:extLst>
                      <a:ext uri="{FF2B5EF4-FFF2-40B4-BE49-F238E27FC236}">
                        <a16:creationId xmlns:a16="http://schemas.microsoft.com/office/drawing/2014/main" id="{97B55A15-EC83-44F6-83C2-4F1212D0721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DE40F5F6-4068-4117-9666-CDDF15C32609}"/>
                    </a:ext>
                  </a:extLst>
                </p:cNvPr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498" name="Oval 497">
                    <a:extLst>
                      <a:ext uri="{FF2B5EF4-FFF2-40B4-BE49-F238E27FC236}">
                        <a16:creationId xmlns:a16="http://schemas.microsoft.com/office/drawing/2014/main" id="{266484D0-A023-4DB8-A076-E8AF2BF0FF79}"/>
                      </a:ext>
                    </a:extLst>
                  </p:cNvPr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99" name="Group 26">
                    <a:extLst>
                      <a:ext uri="{FF2B5EF4-FFF2-40B4-BE49-F238E27FC236}">
                        <a16:creationId xmlns:a16="http://schemas.microsoft.com/office/drawing/2014/main" id="{5449533F-5E71-44EE-B41B-4EEEA0C7FE2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500" name="Freeform 28">
                      <a:extLst>
                        <a:ext uri="{FF2B5EF4-FFF2-40B4-BE49-F238E27FC236}">
                          <a16:creationId xmlns:a16="http://schemas.microsoft.com/office/drawing/2014/main" id="{247D452B-C763-437C-A179-E34234C30C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1" name="Freeform 29">
                      <a:extLst>
                        <a:ext uri="{FF2B5EF4-FFF2-40B4-BE49-F238E27FC236}">
                          <a16:creationId xmlns:a16="http://schemas.microsoft.com/office/drawing/2014/main" id="{4C999C12-A550-422A-95A4-8053AC48864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2" name="Freeform 30">
                      <a:extLst>
                        <a:ext uri="{FF2B5EF4-FFF2-40B4-BE49-F238E27FC236}">
                          <a16:creationId xmlns:a16="http://schemas.microsoft.com/office/drawing/2014/main" id="{73DCB830-712A-4D17-8BC1-978B58C113B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3" name="Freeform 31">
                      <a:extLst>
                        <a:ext uri="{FF2B5EF4-FFF2-40B4-BE49-F238E27FC236}">
                          <a16:creationId xmlns:a16="http://schemas.microsoft.com/office/drawing/2014/main" id="{7368B501-182C-40E3-826C-963FCD4E24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4" name="Freeform 32">
                      <a:extLst>
                        <a:ext uri="{FF2B5EF4-FFF2-40B4-BE49-F238E27FC236}">
                          <a16:creationId xmlns:a16="http://schemas.microsoft.com/office/drawing/2014/main" id="{BB1245EB-CA7D-45A8-9AE0-E1F3F181A2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5" name="Freeform 33">
                      <a:extLst>
                        <a:ext uri="{FF2B5EF4-FFF2-40B4-BE49-F238E27FC236}">
                          <a16:creationId xmlns:a16="http://schemas.microsoft.com/office/drawing/2014/main" id="{5D17228C-B4B5-490A-BBCC-E4C51CC395A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6" name="Freeform 34">
                      <a:extLst>
                        <a:ext uri="{FF2B5EF4-FFF2-40B4-BE49-F238E27FC236}">
                          <a16:creationId xmlns:a16="http://schemas.microsoft.com/office/drawing/2014/main" id="{648179F6-CE57-45E0-A1AD-6B0CB2038E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7" name="Freeform 35">
                      <a:extLst>
                        <a:ext uri="{FF2B5EF4-FFF2-40B4-BE49-F238E27FC236}">
                          <a16:creationId xmlns:a16="http://schemas.microsoft.com/office/drawing/2014/main" id="{777B8FC1-2611-4543-BB04-D3BE13DD3B2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8" name="Freeform 36">
                      <a:extLst>
                        <a:ext uri="{FF2B5EF4-FFF2-40B4-BE49-F238E27FC236}">
                          <a16:creationId xmlns:a16="http://schemas.microsoft.com/office/drawing/2014/main" id="{C1FBB36D-1C51-435B-81F6-91AFA216518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9" name="Freeform 37">
                      <a:extLst>
                        <a:ext uri="{FF2B5EF4-FFF2-40B4-BE49-F238E27FC236}">
                          <a16:creationId xmlns:a16="http://schemas.microsoft.com/office/drawing/2014/main" id="{CA07C8DF-D56D-490B-BE71-E93D5A253BA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0" name="Freeform 38">
                      <a:extLst>
                        <a:ext uri="{FF2B5EF4-FFF2-40B4-BE49-F238E27FC236}">
                          <a16:creationId xmlns:a16="http://schemas.microsoft.com/office/drawing/2014/main" id="{CE1DD9E0-66A4-4F18-B94E-AD83A09AE59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1" name="Freeform 39">
                      <a:extLst>
                        <a:ext uri="{FF2B5EF4-FFF2-40B4-BE49-F238E27FC236}">
                          <a16:creationId xmlns:a16="http://schemas.microsoft.com/office/drawing/2014/main" id="{B67675C2-B0F7-4246-A9AA-74DC537CE3A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2" name="Freeform 40">
                      <a:extLst>
                        <a:ext uri="{FF2B5EF4-FFF2-40B4-BE49-F238E27FC236}">
                          <a16:creationId xmlns:a16="http://schemas.microsoft.com/office/drawing/2014/main" id="{2B8BF1F3-835A-4B38-8BB6-F5670DCD66C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3" name="Freeform 41">
                      <a:extLst>
                        <a:ext uri="{FF2B5EF4-FFF2-40B4-BE49-F238E27FC236}">
                          <a16:creationId xmlns:a16="http://schemas.microsoft.com/office/drawing/2014/main" id="{5FC15DF1-61A3-4D3B-B325-2EAEFB48537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71" name="Group 470">
                  <a:extLst>
                    <a:ext uri="{FF2B5EF4-FFF2-40B4-BE49-F238E27FC236}">
                      <a16:creationId xmlns:a16="http://schemas.microsoft.com/office/drawing/2014/main" id="{60B14BA5-1CC3-4E85-B343-D77C2A8C08B9}"/>
                    </a:ext>
                  </a:extLst>
                </p:cNvPr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475" name="Oval 474">
                    <a:extLst>
                      <a:ext uri="{FF2B5EF4-FFF2-40B4-BE49-F238E27FC236}">
                        <a16:creationId xmlns:a16="http://schemas.microsoft.com/office/drawing/2014/main" id="{3BBC0793-48FA-4162-A632-FD2394194FE5}"/>
                      </a:ext>
                    </a:extLst>
                  </p:cNvPr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76" name="Group 44">
                    <a:extLst>
                      <a:ext uri="{FF2B5EF4-FFF2-40B4-BE49-F238E27FC236}">
                        <a16:creationId xmlns:a16="http://schemas.microsoft.com/office/drawing/2014/main" id="{27BBD867-FD26-4033-9C66-F16C9F0BA05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477" name="Freeform 46">
                      <a:extLst>
                        <a:ext uri="{FF2B5EF4-FFF2-40B4-BE49-F238E27FC236}">
                          <a16:creationId xmlns:a16="http://schemas.microsoft.com/office/drawing/2014/main" id="{1763330F-D096-4729-BEC9-8473CB63271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8" name="Freeform 47">
                      <a:extLst>
                        <a:ext uri="{FF2B5EF4-FFF2-40B4-BE49-F238E27FC236}">
                          <a16:creationId xmlns:a16="http://schemas.microsoft.com/office/drawing/2014/main" id="{739EB934-BDB3-4963-B941-D50023D44BD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9" name="Freeform 48">
                      <a:extLst>
                        <a:ext uri="{FF2B5EF4-FFF2-40B4-BE49-F238E27FC236}">
                          <a16:creationId xmlns:a16="http://schemas.microsoft.com/office/drawing/2014/main" id="{6B1F8B40-725D-452C-84B6-0FC5C77ACCC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0" name="Freeform 49">
                      <a:extLst>
                        <a:ext uri="{FF2B5EF4-FFF2-40B4-BE49-F238E27FC236}">
                          <a16:creationId xmlns:a16="http://schemas.microsoft.com/office/drawing/2014/main" id="{17D1FD21-5BB1-4BFD-91CD-89DDEAE334B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1" name="Freeform 50">
                      <a:extLst>
                        <a:ext uri="{FF2B5EF4-FFF2-40B4-BE49-F238E27FC236}">
                          <a16:creationId xmlns:a16="http://schemas.microsoft.com/office/drawing/2014/main" id="{897CACDD-2AD7-44F0-B2CE-C3F0358A035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2" name="Rectangle 51">
                      <a:extLst>
                        <a:ext uri="{FF2B5EF4-FFF2-40B4-BE49-F238E27FC236}">
                          <a16:creationId xmlns:a16="http://schemas.microsoft.com/office/drawing/2014/main" id="{95E528D7-C253-40EA-9647-AB8C47DE20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3" name="Rectangle 52">
                      <a:extLst>
                        <a:ext uri="{FF2B5EF4-FFF2-40B4-BE49-F238E27FC236}">
                          <a16:creationId xmlns:a16="http://schemas.microsoft.com/office/drawing/2014/main" id="{E129A3D1-8B10-4FD7-B597-5A11F0CB1B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4" name="Rectangle 53">
                      <a:extLst>
                        <a:ext uri="{FF2B5EF4-FFF2-40B4-BE49-F238E27FC236}">
                          <a16:creationId xmlns:a16="http://schemas.microsoft.com/office/drawing/2014/main" id="{D0710C2C-3FEB-4C78-9D6C-92D960200D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5" name="Rectangle 54">
                      <a:extLst>
                        <a:ext uri="{FF2B5EF4-FFF2-40B4-BE49-F238E27FC236}">
                          <a16:creationId xmlns:a16="http://schemas.microsoft.com/office/drawing/2014/main" id="{354A9654-E446-4E21-917D-59781309A1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6" name="Rectangle 55">
                      <a:extLst>
                        <a:ext uri="{FF2B5EF4-FFF2-40B4-BE49-F238E27FC236}">
                          <a16:creationId xmlns:a16="http://schemas.microsoft.com/office/drawing/2014/main" id="{3BF39E16-31E7-4F99-BE38-7B15BE0148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7" name="Rectangle 56">
                      <a:extLst>
                        <a:ext uri="{FF2B5EF4-FFF2-40B4-BE49-F238E27FC236}">
                          <a16:creationId xmlns:a16="http://schemas.microsoft.com/office/drawing/2014/main" id="{CCF28596-48D3-432F-A8D1-58510DDDCF6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8" name="Rectangle 57">
                      <a:extLst>
                        <a:ext uri="{FF2B5EF4-FFF2-40B4-BE49-F238E27FC236}">
                          <a16:creationId xmlns:a16="http://schemas.microsoft.com/office/drawing/2014/main" id="{6813EAB9-7C0E-4923-B023-CC24260120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9" name="Rectangle 58">
                      <a:extLst>
                        <a:ext uri="{FF2B5EF4-FFF2-40B4-BE49-F238E27FC236}">
                          <a16:creationId xmlns:a16="http://schemas.microsoft.com/office/drawing/2014/main" id="{0B32F519-6F90-4364-85F7-DE996F542D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0" name="Rectangle 59">
                      <a:extLst>
                        <a:ext uri="{FF2B5EF4-FFF2-40B4-BE49-F238E27FC236}">
                          <a16:creationId xmlns:a16="http://schemas.microsoft.com/office/drawing/2014/main" id="{6207DB0F-3713-44B5-A2AA-4E5B8DDD45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1" name="Rectangle 60">
                      <a:extLst>
                        <a:ext uri="{FF2B5EF4-FFF2-40B4-BE49-F238E27FC236}">
                          <a16:creationId xmlns:a16="http://schemas.microsoft.com/office/drawing/2014/main" id="{291AF784-53E6-4092-BD26-73542CAA23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2" name="Rectangle 61">
                      <a:extLst>
                        <a:ext uri="{FF2B5EF4-FFF2-40B4-BE49-F238E27FC236}">
                          <a16:creationId xmlns:a16="http://schemas.microsoft.com/office/drawing/2014/main" id="{A1029007-2318-400A-B384-1FA6ED6D50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3" name="Rectangle 62">
                      <a:extLst>
                        <a:ext uri="{FF2B5EF4-FFF2-40B4-BE49-F238E27FC236}">
                          <a16:creationId xmlns:a16="http://schemas.microsoft.com/office/drawing/2014/main" id="{07D9A852-754D-41C9-AA35-D4835BFEC6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4" name="Rectangle 63">
                      <a:extLst>
                        <a:ext uri="{FF2B5EF4-FFF2-40B4-BE49-F238E27FC236}">
                          <a16:creationId xmlns:a16="http://schemas.microsoft.com/office/drawing/2014/main" id="{693A030B-DE75-49B1-8DF0-9DDFD3A745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5" name="Rectangle 64">
                      <a:extLst>
                        <a:ext uri="{FF2B5EF4-FFF2-40B4-BE49-F238E27FC236}">
                          <a16:creationId xmlns:a16="http://schemas.microsoft.com/office/drawing/2014/main" id="{DF7383FD-7C7E-4BAC-A2C9-70E9F3C0CD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6" name="Rectangle 65">
                      <a:extLst>
                        <a:ext uri="{FF2B5EF4-FFF2-40B4-BE49-F238E27FC236}">
                          <a16:creationId xmlns:a16="http://schemas.microsoft.com/office/drawing/2014/main" id="{9F0F4236-41C6-441B-BFD9-452C04C113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7" name="Freeform 66">
                      <a:extLst>
                        <a:ext uri="{FF2B5EF4-FFF2-40B4-BE49-F238E27FC236}">
                          <a16:creationId xmlns:a16="http://schemas.microsoft.com/office/drawing/2014/main" id="{40AE947C-A7FC-40FE-A0C5-0C88971675C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472" name="Elbow Connector 62">
                  <a:extLst>
                    <a:ext uri="{FF2B5EF4-FFF2-40B4-BE49-F238E27FC236}">
                      <a16:creationId xmlns:a16="http://schemas.microsoft.com/office/drawing/2014/main" id="{547BA1EC-2420-4304-802A-FC2D633BCC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Elbow Connector 66">
                  <a:extLst>
                    <a:ext uri="{FF2B5EF4-FFF2-40B4-BE49-F238E27FC236}">
                      <a16:creationId xmlns:a16="http://schemas.microsoft.com/office/drawing/2014/main" id="{C509CCF7-756D-485F-BCD9-3849FCF006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Elbow Connector 68">
                  <a:extLst>
                    <a:ext uri="{FF2B5EF4-FFF2-40B4-BE49-F238E27FC236}">
                      <a16:creationId xmlns:a16="http://schemas.microsoft.com/office/drawing/2014/main" id="{32E0DA80-AFD6-46E0-89D5-69F91B424AEB}"/>
                    </a:ext>
                  </a:extLst>
                </p:cNvPr>
                <p:cNvCxnSpPr>
                  <a:cxnSpLocks/>
                  <a:endCxn id="514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4F06AC75-F063-42F0-846E-9A8B1C4E76C4}"/>
                  </a:ext>
                </a:extLst>
              </p:cNvPr>
              <p:cNvGrpSpPr/>
              <p:nvPr/>
            </p:nvGrpSpPr>
            <p:grpSpPr>
              <a:xfrm>
                <a:off x="141585" y="3904528"/>
                <a:ext cx="2216643" cy="1733553"/>
                <a:chOff x="250207" y="131662"/>
                <a:chExt cx="2344354" cy="1750120"/>
              </a:xfrm>
            </p:grpSpPr>
            <p:sp>
              <p:nvSpPr>
                <p:cNvPr id="412" name="TextBox 411">
                  <a:extLst>
                    <a:ext uri="{FF2B5EF4-FFF2-40B4-BE49-F238E27FC236}">
                      <a16:creationId xmlns:a16="http://schemas.microsoft.com/office/drawing/2014/main" id="{27A187F8-8724-4549-AA8C-123C1A53D324}"/>
                    </a:ext>
                  </a:extLst>
                </p:cNvPr>
                <p:cNvSpPr txBox="1"/>
                <p:nvPr/>
              </p:nvSpPr>
              <p:spPr>
                <a:xfrm rot="16200000">
                  <a:off x="54833" y="344843"/>
                  <a:ext cx="793167" cy="40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2-on-1</a:t>
                  </a:r>
                </a:p>
              </p:txBody>
            </p:sp>
            <p:sp>
              <p:nvSpPr>
                <p:cNvPr id="413" name="TextBox 412">
                  <a:extLst>
                    <a:ext uri="{FF2B5EF4-FFF2-40B4-BE49-F238E27FC236}">
                      <a16:creationId xmlns:a16="http://schemas.microsoft.com/office/drawing/2014/main" id="{1CBFA251-9923-4DE9-A149-32C6E218DF91}"/>
                    </a:ext>
                  </a:extLst>
                </p:cNvPr>
                <p:cNvSpPr txBox="1"/>
                <p:nvPr/>
              </p:nvSpPr>
              <p:spPr>
                <a:xfrm rot="16200000">
                  <a:off x="1769184" y="69413"/>
                  <a:ext cx="680339" cy="80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HBP</a:t>
                  </a:r>
                </a:p>
              </p:txBody>
            </p:sp>
            <p:sp>
              <p:nvSpPr>
                <p:cNvPr id="414" name="TextBox 413">
                  <a:extLst>
                    <a:ext uri="{FF2B5EF4-FFF2-40B4-BE49-F238E27FC236}">
                      <a16:creationId xmlns:a16="http://schemas.microsoft.com/office/drawing/2014/main" id="{367B6758-31D5-4663-9E86-5F505866738A}"/>
                    </a:ext>
                  </a:extLst>
                </p:cNvPr>
                <p:cNvSpPr txBox="1"/>
                <p:nvPr/>
              </p:nvSpPr>
              <p:spPr>
                <a:xfrm rot="16200000">
                  <a:off x="3653" y="1105101"/>
                  <a:ext cx="743526" cy="216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 w="3175"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 Interviews/ Business Lunches</a:t>
                  </a:r>
                </a:p>
              </p:txBody>
            </p:sp>
            <p:grpSp>
              <p:nvGrpSpPr>
                <p:cNvPr id="415" name="Group 414">
                  <a:extLst>
                    <a:ext uri="{FF2B5EF4-FFF2-40B4-BE49-F238E27FC236}">
                      <a16:creationId xmlns:a16="http://schemas.microsoft.com/office/drawing/2014/main" id="{F16BA3CC-BC37-4CE8-95BD-7835D4E628FA}"/>
                    </a:ext>
                  </a:extLst>
                </p:cNvPr>
                <p:cNvGrpSpPr/>
                <p:nvPr/>
              </p:nvGrpSpPr>
              <p:grpSpPr>
                <a:xfrm rot="16200000">
                  <a:off x="596590" y="386513"/>
                  <a:ext cx="432498" cy="401339"/>
                  <a:chOff x="4535154" y="2275352"/>
                  <a:chExt cx="1488830" cy="1488831"/>
                </a:xfrm>
              </p:grpSpPr>
              <p:sp>
                <p:nvSpPr>
                  <p:cNvPr id="463" name="Oval 462">
                    <a:extLst>
                      <a:ext uri="{FF2B5EF4-FFF2-40B4-BE49-F238E27FC236}">
                        <a16:creationId xmlns:a16="http://schemas.microsoft.com/office/drawing/2014/main" id="{9536F5D5-11F9-45C1-BAD6-37D14C6BC175}"/>
                      </a:ext>
                    </a:extLst>
                  </p:cNvPr>
                  <p:cNvSpPr/>
                  <p:nvPr/>
                </p:nvSpPr>
                <p:spPr>
                  <a:xfrm>
                    <a:off x="4535154" y="2275352"/>
                    <a:ext cx="1488830" cy="1488831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4" name="Freeform 18">
                    <a:extLst>
                      <a:ext uri="{FF2B5EF4-FFF2-40B4-BE49-F238E27FC236}">
                        <a16:creationId xmlns:a16="http://schemas.microsoft.com/office/drawing/2014/main" id="{AE4CF822-410B-439B-AD0F-9F70D1C7BA4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5400000">
                    <a:off x="4874757" y="2572092"/>
                    <a:ext cx="809625" cy="895350"/>
                  </a:xfrm>
                  <a:custGeom>
                    <a:avLst/>
                    <a:gdLst>
                      <a:gd name="T0" fmla="*/ 2246 w 3061"/>
                      <a:gd name="T1" fmla="*/ 2460 h 3383"/>
                      <a:gd name="T2" fmla="*/ 2079 w 3061"/>
                      <a:gd name="T3" fmla="*/ 2703 h 3383"/>
                      <a:gd name="T4" fmla="*/ 2115 w 3061"/>
                      <a:gd name="T5" fmla="*/ 3006 h 3383"/>
                      <a:gd name="T6" fmla="*/ 2335 w 3061"/>
                      <a:gd name="T7" fmla="*/ 3201 h 3383"/>
                      <a:gd name="T8" fmla="*/ 2640 w 3061"/>
                      <a:gd name="T9" fmla="*/ 3201 h 3383"/>
                      <a:gd name="T10" fmla="*/ 2859 w 3061"/>
                      <a:gd name="T11" fmla="*/ 3006 h 3383"/>
                      <a:gd name="T12" fmla="*/ 2895 w 3061"/>
                      <a:gd name="T13" fmla="*/ 2703 h 3383"/>
                      <a:gd name="T14" fmla="*/ 2727 w 3061"/>
                      <a:gd name="T15" fmla="*/ 2460 h 3383"/>
                      <a:gd name="T16" fmla="*/ 574 w 3061"/>
                      <a:gd name="T17" fmla="*/ 1271 h 3383"/>
                      <a:gd name="T18" fmla="*/ 294 w 3061"/>
                      <a:gd name="T19" fmla="*/ 1377 h 3383"/>
                      <a:gd name="T20" fmla="*/ 156 w 3061"/>
                      <a:gd name="T21" fmla="*/ 1640 h 3383"/>
                      <a:gd name="T22" fmla="*/ 228 w 3061"/>
                      <a:gd name="T23" fmla="*/ 1935 h 3383"/>
                      <a:gd name="T24" fmla="*/ 470 w 3061"/>
                      <a:gd name="T25" fmla="*/ 2103 h 3383"/>
                      <a:gd name="T26" fmla="*/ 772 w 3061"/>
                      <a:gd name="T27" fmla="*/ 2066 h 3383"/>
                      <a:gd name="T28" fmla="*/ 967 w 3061"/>
                      <a:gd name="T29" fmla="*/ 1846 h 3383"/>
                      <a:gd name="T30" fmla="*/ 967 w 3061"/>
                      <a:gd name="T31" fmla="*/ 1541 h 3383"/>
                      <a:gd name="T32" fmla="*/ 772 w 3061"/>
                      <a:gd name="T33" fmla="*/ 1321 h 3383"/>
                      <a:gd name="T34" fmla="*/ 2434 w 3061"/>
                      <a:gd name="T35" fmla="*/ 160 h 3383"/>
                      <a:gd name="T36" fmla="*/ 2172 w 3061"/>
                      <a:gd name="T37" fmla="*/ 299 h 3383"/>
                      <a:gd name="T38" fmla="*/ 2066 w 3061"/>
                      <a:gd name="T39" fmla="*/ 579 h 3383"/>
                      <a:gd name="T40" fmla="*/ 2172 w 3061"/>
                      <a:gd name="T41" fmla="*/ 861 h 3383"/>
                      <a:gd name="T42" fmla="*/ 2434 w 3061"/>
                      <a:gd name="T43" fmla="*/ 999 h 3383"/>
                      <a:gd name="T44" fmla="*/ 2727 w 3061"/>
                      <a:gd name="T45" fmla="*/ 927 h 3383"/>
                      <a:gd name="T46" fmla="*/ 2895 w 3061"/>
                      <a:gd name="T47" fmla="*/ 684 h 3383"/>
                      <a:gd name="T48" fmla="*/ 2859 w 3061"/>
                      <a:gd name="T49" fmla="*/ 380 h 3383"/>
                      <a:gd name="T50" fmla="*/ 2640 w 3061"/>
                      <a:gd name="T51" fmla="*/ 185 h 3383"/>
                      <a:gd name="T52" fmla="*/ 2603 w 3061"/>
                      <a:gd name="T53" fmla="*/ 12 h 3383"/>
                      <a:gd name="T54" fmla="*/ 2893 w 3061"/>
                      <a:gd name="T55" fmla="*/ 169 h 3383"/>
                      <a:gd name="T56" fmla="*/ 3050 w 3061"/>
                      <a:gd name="T57" fmla="*/ 460 h 3383"/>
                      <a:gd name="T58" fmla="*/ 3016 w 3061"/>
                      <a:gd name="T59" fmla="*/ 800 h 3383"/>
                      <a:gd name="T60" fmla="*/ 2807 w 3061"/>
                      <a:gd name="T61" fmla="*/ 1054 h 3383"/>
                      <a:gd name="T62" fmla="*/ 2487 w 3061"/>
                      <a:gd name="T63" fmla="*/ 1152 h 3383"/>
                      <a:gd name="T64" fmla="*/ 2158 w 3061"/>
                      <a:gd name="T65" fmla="*/ 1046 h 3383"/>
                      <a:gd name="T66" fmla="*/ 1138 w 3061"/>
                      <a:gd name="T67" fmla="*/ 1579 h 3383"/>
                      <a:gd name="T68" fmla="*/ 1106 w 3061"/>
                      <a:gd name="T69" fmla="*/ 1912 h 3383"/>
                      <a:gd name="T70" fmla="*/ 2257 w 3061"/>
                      <a:gd name="T71" fmla="*/ 2280 h 3383"/>
                      <a:gd name="T72" fmla="*/ 2603 w 3061"/>
                      <a:gd name="T73" fmla="*/ 2242 h 3383"/>
                      <a:gd name="T74" fmla="*/ 2893 w 3061"/>
                      <a:gd name="T75" fmla="*/ 2399 h 3383"/>
                      <a:gd name="T76" fmla="*/ 3050 w 3061"/>
                      <a:gd name="T77" fmla="*/ 2691 h 3383"/>
                      <a:gd name="T78" fmla="*/ 3016 w 3061"/>
                      <a:gd name="T79" fmla="*/ 3032 h 3383"/>
                      <a:gd name="T80" fmla="*/ 2807 w 3061"/>
                      <a:gd name="T81" fmla="*/ 3284 h 3383"/>
                      <a:gd name="T82" fmla="*/ 2487 w 3061"/>
                      <a:gd name="T83" fmla="*/ 3383 h 3383"/>
                      <a:gd name="T84" fmla="*/ 2166 w 3061"/>
                      <a:gd name="T85" fmla="*/ 3284 h 3383"/>
                      <a:gd name="T86" fmla="*/ 1958 w 3061"/>
                      <a:gd name="T87" fmla="*/ 3032 h 3383"/>
                      <a:gd name="T88" fmla="*/ 1920 w 3061"/>
                      <a:gd name="T89" fmla="*/ 2716 h 3383"/>
                      <a:gd name="T90" fmla="*/ 948 w 3061"/>
                      <a:gd name="T91" fmla="*/ 2129 h 3383"/>
                      <a:gd name="T92" fmla="*/ 634 w 3061"/>
                      <a:gd name="T93" fmla="*/ 2266 h 3383"/>
                      <a:gd name="T94" fmla="*/ 300 w 3061"/>
                      <a:gd name="T95" fmla="*/ 2200 h 3383"/>
                      <a:gd name="T96" fmla="*/ 70 w 3061"/>
                      <a:gd name="T97" fmla="*/ 1968 h 3383"/>
                      <a:gd name="T98" fmla="*/ 3 w 3061"/>
                      <a:gd name="T99" fmla="*/ 1635 h 3383"/>
                      <a:gd name="T100" fmla="*/ 131 w 3061"/>
                      <a:gd name="T101" fmla="*/ 1327 h 3383"/>
                      <a:gd name="T102" fmla="*/ 404 w 3061"/>
                      <a:gd name="T103" fmla="*/ 1144 h 3383"/>
                      <a:gd name="T104" fmla="*/ 749 w 3061"/>
                      <a:gd name="T105" fmla="*/ 1145 h 3383"/>
                      <a:gd name="T106" fmla="*/ 1026 w 3061"/>
                      <a:gd name="T107" fmla="*/ 1341 h 3383"/>
                      <a:gd name="T108" fmla="*/ 1913 w 3061"/>
                      <a:gd name="T109" fmla="*/ 576 h 3383"/>
                      <a:gd name="T110" fmla="*/ 2010 w 3061"/>
                      <a:gd name="T111" fmla="*/ 254 h 3383"/>
                      <a:gd name="T112" fmla="*/ 2263 w 3061"/>
                      <a:gd name="T113" fmla="*/ 45 h 33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61" h="3383">
                        <a:moveTo>
                          <a:pt x="2487" y="2385"/>
                        </a:moveTo>
                        <a:lnTo>
                          <a:pt x="2434" y="2388"/>
                        </a:lnTo>
                        <a:lnTo>
                          <a:pt x="2383" y="2397"/>
                        </a:lnTo>
                        <a:lnTo>
                          <a:pt x="2335" y="2413"/>
                        </a:lnTo>
                        <a:lnTo>
                          <a:pt x="2289" y="2434"/>
                        </a:lnTo>
                        <a:lnTo>
                          <a:pt x="2246" y="2460"/>
                        </a:lnTo>
                        <a:lnTo>
                          <a:pt x="2207" y="2491"/>
                        </a:lnTo>
                        <a:lnTo>
                          <a:pt x="2172" y="2526"/>
                        </a:lnTo>
                        <a:lnTo>
                          <a:pt x="2141" y="2565"/>
                        </a:lnTo>
                        <a:lnTo>
                          <a:pt x="2115" y="2608"/>
                        </a:lnTo>
                        <a:lnTo>
                          <a:pt x="2094" y="2654"/>
                        </a:lnTo>
                        <a:lnTo>
                          <a:pt x="2079" y="2703"/>
                        </a:lnTo>
                        <a:lnTo>
                          <a:pt x="2069" y="2753"/>
                        </a:lnTo>
                        <a:lnTo>
                          <a:pt x="2066" y="2807"/>
                        </a:lnTo>
                        <a:lnTo>
                          <a:pt x="2069" y="2860"/>
                        </a:lnTo>
                        <a:lnTo>
                          <a:pt x="2079" y="2912"/>
                        </a:lnTo>
                        <a:lnTo>
                          <a:pt x="2094" y="2960"/>
                        </a:lnTo>
                        <a:lnTo>
                          <a:pt x="2115" y="3006"/>
                        </a:lnTo>
                        <a:lnTo>
                          <a:pt x="2141" y="3049"/>
                        </a:lnTo>
                        <a:lnTo>
                          <a:pt x="2172" y="3087"/>
                        </a:lnTo>
                        <a:lnTo>
                          <a:pt x="2207" y="3123"/>
                        </a:lnTo>
                        <a:lnTo>
                          <a:pt x="2246" y="3154"/>
                        </a:lnTo>
                        <a:lnTo>
                          <a:pt x="2289" y="3180"/>
                        </a:lnTo>
                        <a:lnTo>
                          <a:pt x="2335" y="3201"/>
                        </a:lnTo>
                        <a:lnTo>
                          <a:pt x="2383" y="3216"/>
                        </a:lnTo>
                        <a:lnTo>
                          <a:pt x="2434" y="3226"/>
                        </a:lnTo>
                        <a:lnTo>
                          <a:pt x="2487" y="3230"/>
                        </a:lnTo>
                        <a:lnTo>
                          <a:pt x="2539" y="3226"/>
                        </a:lnTo>
                        <a:lnTo>
                          <a:pt x="2590" y="3216"/>
                        </a:lnTo>
                        <a:lnTo>
                          <a:pt x="2640" y="3201"/>
                        </a:lnTo>
                        <a:lnTo>
                          <a:pt x="2685" y="3180"/>
                        </a:lnTo>
                        <a:lnTo>
                          <a:pt x="2727" y="3154"/>
                        </a:lnTo>
                        <a:lnTo>
                          <a:pt x="2767" y="3123"/>
                        </a:lnTo>
                        <a:lnTo>
                          <a:pt x="2802" y="3087"/>
                        </a:lnTo>
                        <a:lnTo>
                          <a:pt x="2833" y="3049"/>
                        </a:lnTo>
                        <a:lnTo>
                          <a:pt x="2859" y="3006"/>
                        </a:lnTo>
                        <a:lnTo>
                          <a:pt x="2879" y="2960"/>
                        </a:lnTo>
                        <a:lnTo>
                          <a:pt x="2895" y="2912"/>
                        </a:lnTo>
                        <a:lnTo>
                          <a:pt x="2905" y="2860"/>
                        </a:lnTo>
                        <a:lnTo>
                          <a:pt x="2908" y="2807"/>
                        </a:lnTo>
                        <a:lnTo>
                          <a:pt x="2905" y="2753"/>
                        </a:lnTo>
                        <a:lnTo>
                          <a:pt x="2895" y="2703"/>
                        </a:lnTo>
                        <a:lnTo>
                          <a:pt x="2879" y="2654"/>
                        </a:lnTo>
                        <a:lnTo>
                          <a:pt x="2859" y="2608"/>
                        </a:lnTo>
                        <a:lnTo>
                          <a:pt x="2833" y="2565"/>
                        </a:lnTo>
                        <a:lnTo>
                          <a:pt x="2802" y="2526"/>
                        </a:lnTo>
                        <a:lnTo>
                          <a:pt x="2767" y="2491"/>
                        </a:lnTo>
                        <a:lnTo>
                          <a:pt x="2727" y="2460"/>
                        </a:lnTo>
                        <a:lnTo>
                          <a:pt x="2685" y="2434"/>
                        </a:lnTo>
                        <a:lnTo>
                          <a:pt x="2640" y="2413"/>
                        </a:lnTo>
                        <a:lnTo>
                          <a:pt x="2590" y="2397"/>
                        </a:lnTo>
                        <a:lnTo>
                          <a:pt x="2539" y="2388"/>
                        </a:lnTo>
                        <a:lnTo>
                          <a:pt x="2487" y="2385"/>
                        </a:lnTo>
                        <a:close/>
                        <a:moveTo>
                          <a:pt x="574" y="1271"/>
                        </a:moveTo>
                        <a:lnTo>
                          <a:pt x="522" y="1275"/>
                        </a:lnTo>
                        <a:lnTo>
                          <a:pt x="470" y="1284"/>
                        </a:lnTo>
                        <a:lnTo>
                          <a:pt x="421" y="1300"/>
                        </a:lnTo>
                        <a:lnTo>
                          <a:pt x="376" y="1321"/>
                        </a:lnTo>
                        <a:lnTo>
                          <a:pt x="334" y="1346"/>
                        </a:lnTo>
                        <a:lnTo>
                          <a:pt x="294" y="1377"/>
                        </a:lnTo>
                        <a:lnTo>
                          <a:pt x="259" y="1413"/>
                        </a:lnTo>
                        <a:lnTo>
                          <a:pt x="228" y="1452"/>
                        </a:lnTo>
                        <a:lnTo>
                          <a:pt x="202" y="1495"/>
                        </a:lnTo>
                        <a:lnTo>
                          <a:pt x="181" y="1541"/>
                        </a:lnTo>
                        <a:lnTo>
                          <a:pt x="166" y="1589"/>
                        </a:lnTo>
                        <a:lnTo>
                          <a:pt x="156" y="1640"/>
                        </a:lnTo>
                        <a:lnTo>
                          <a:pt x="153" y="1694"/>
                        </a:lnTo>
                        <a:lnTo>
                          <a:pt x="156" y="1747"/>
                        </a:lnTo>
                        <a:lnTo>
                          <a:pt x="166" y="1797"/>
                        </a:lnTo>
                        <a:lnTo>
                          <a:pt x="181" y="1846"/>
                        </a:lnTo>
                        <a:lnTo>
                          <a:pt x="202" y="1893"/>
                        </a:lnTo>
                        <a:lnTo>
                          <a:pt x="228" y="1935"/>
                        </a:lnTo>
                        <a:lnTo>
                          <a:pt x="259" y="1974"/>
                        </a:lnTo>
                        <a:lnTo>
                          <a:pt x="294" y="2010"/>
                        </a:lnTo>
                        <a:lnTo>
                          <a:pt x="334" y="2040"/>
                        </a:lnTo>
                        <a:lnTo>
                          <a:pt x="376" y="2066"/>
                        </a:lnTo>
                        <a:lnTo>
                          <a:pt x="421" y="2087"/>
                        </a:lnTo>
                        <a:lnTo>
                          <a:pt x="470" y="2103"/>
                        </a:lnTo>
                        <a:lnTo>
                          <a:pt x="522" y="2112"/>
                        </a:lnTo>
                        <a:lnTo>
                          <a:pt x="574" y="2116"/>
                        </a:lnTo>
                        <a:lnTo>
                          <a:pt x="627" y="2112"/>
                        </a:lnTo>
                        <a:lnTo>
                          <a:pt x="678" y="2103"/>
                        </a:lnTo>
                        <a:lnTo>
                          <a:pt x="726" y="2087"/>
                        </a:lnTo>
                        <a:lnTo>
                          <a:pt x="772" y="2066"/>
                        </a:lnTo>
                        <a:lnTo>
                          <a:pt x="815" y="2040"/>
                        </a:lnTo>
                        <a:lnTo>
                          <a:pt x="854" y="2010"/>
                        </a:lnTo>
                        <a:lnTo>
                          <a:pt x="889" y="1974"/>
                        </a:lnTo>
                        <a:lnTo>
                          <a:pt x="920" y="1935"/>
                        </a:lnTo>
                        <a:lnTo>
                          <a:pt x="946" y="1893"/>
                        </a:lnTo>
                        <a:lnTo>
                          <a:pt x="967" y="1846"/>
                        </a:lnTo>
                        <a:lnTo>
                          <a:pt x="982" y="1797"/>
                        </a:lnTo>
                        <a:lnTo>
                          <a:pt x="992" y="1747"/>
                        </a:lnTo>
                        <a:lnTo>
                          <a:pt x="995" y="1694"/>
                        </a:lnTo>
                        <a:lnTo>
                          <a:pt x="992" y="1640"/>
                        </a:lnTo>
                        <a:lnTo>
                          <a:pt x="982" y="1589"/>
                        </a:lnTo>
                        <a:lnTo>
                          <a:pt x="967" y="1541"/>
                        </a:lnTo>
                        <a:lnTo>
                          <a:pt x="946" y="1495"/>
                        </a:lnTo>
                        <a:lnTo>
                          <a:pt x="920" y="1452"/>
                        </a:lnTo>
                        <a:lnTo>
                          <a:pt x="889" y="1413"/>
                        </a:lnTo>
                        <a:lnTo>
                          <a:pt x="854" y="1377"/>
                        </a:lnTo>
                        <a:lnTo>
                          <a:pt x="815" y="1346"/>
                        </a:lnTo>
                        <a:lnTo>
                          <a:pt x="772" y="1321"/>
                        </a:lnTo>
                        <a:lnTo>
                          <a:pt x="726" y="1300"/>
                        </a:lnTo>
                        <a:lnTo>
                          <a:pt x="678" y="1284"/>
                        </a:lnTo>
                        <a:lnTo>
                          <a:pt x="627" y="1275"/>
                        </a:lnTo>
                        <a:lnTo>
                          <a:pt x="574" y="1271"/>
                        </a:lnTo>
                        <a:close/>
                        <a:moveTo>
                          <a:pt x="2487" y="157"/>
                        </a:moveTo>
                        <a:lnTo>
                          <a:pt x="2434" y="160"/>
                        </a:lnTo>
                        <a:lnTo>
                          <a:pt x="2383" y="170"/>
                        </a:lnTo>
                        <a:lnTo>
                          <a:pt x="2335" y="185"/>
                        </a:lnTo>
                        <a:lnTo>
                          <a:pt x="2289" y="206"/>
                        </a:lnTo>
                        <a:lnTo>
                          <a:pt x="2246" y="233"/>
                        </a:lnTo>
                        <a:lnTo>
                          <a:pt x="2207" y="264"/>
                        </a:lnTo>
                        <a:lnTo>
                          <a:pt x="2172" y="299"/>
                        </a:lnTo>
                        <a:lnTo>
                          <a:pt x="2141" y="338"/>
                        </a:lnTo>
                        <a:lnTo>
                          <a:pt x="2115" y="380"/>
                        </a:lnTo>
                        <a:lnTo>
                          <a:pt x="2094" y="426"/>
                        </a:lnTo>
                        <a:lnTo>
                          <a:pt x="2079" y="476"/>
                        </a:lnTo>
                        <a:lnTo>
                          <a:pt x="2069" y="527"/>
                        </a:lnTo>
                        <a:lnTo>
                          <a:pt x="2066" y="579"/>
                        </a:lnTo>
                        <a:lnTo>
                          <a:pt x="2069" y="633"/>
                        </a:lnTo>
                        <a:lnTo>
                          <a:pt x="2079" y="684"/>
                        </a:lnTo>
                        <a:lnTo>
                          <a:pt x="2094" y="733"/>
                        </a:lnTo>
                        <a:lnTo>
                          <a:pt x="2115" y="778"/>
                        </a:lnTo>
                        <a:lnTo>
                          <a:pt x="2141" y="821"/>
                        </a:lnTo>
                        <a:lnTo>
                          <a:pt x="2172" y="861"/>
                        </a:lnTo>
                        <a:lnTo>
                          <a:pt x="2207" y="896"/>
                        </a:lnTo>
                        <a:lnTo>
                          <a:pt x="2246" y="927"/>
                        </a:lnTo>
                        <a:lnTo>
                          <a:pt x="2289" y="953"/>
                        </a:lnTo>
                        <a:lnTo>
                          <a:pt x="2335" y="974"/>
                        </a:lnTo>
                        <a:lnTo>
                          <a:pt x="2383" y="990"/>
                        </a:lnTo>
                        <a:lnTo>
                          <a:pt x="2434" y="999"/>
                        </a:lnTo>
                        <a:lnTo>
                          <a:pt x="2487" y="1002"/>
                        </a:lnTo>
                        <a:lnTo>
                          <a:pt x="2539" y="999"/>
                        </a:lnTo>
                        <a:lnTo>
                          <a:pt x="2590" y="990"/>
                        </a:lnTo>
                        <a:lnTo>
                          <a:pt x="2640" y="974"/>
                        </a:lnTo>
                        <a:lnTo>
                          <a:pt x="2685" y="953"/>
                        </a:lnTo>
                        <a:lnTo>
                          <a:pt x="2727" y="927"/>
                        </a:lnTo>
                        <a:lnTo>
                          <a:pt x="2767" y="896"/>
                        </a:lnTo>
                        <a:lnTo>
                          <a:pt x="2802" y="861"/>
                        </a:lnTo>
                        <a:lnTo>
                          <a:pt x="2833" y="821"/>
                        </a:lnTo>
                        <a:lnTo>
                          <a:pt x="2859" y="778"/>
                        </a:lnTo>
                        <a:lnTo>
                          <a:pt x="2879" y="733"/>
                        </a:lnTo>
                        <a:lnTo>
                          <a:pt x="2895" y="684"/>
                        </a:lnTo>
                        <a:lnTo>
                          <a:pt x="2905" y="633"/>
                        </a:lnTo>
                        <a:lnTo>
                          <a:pt x="2908" y="579"/>
                        </a:lnTo>
                        <a:lnTo>
                          <a:pt x="2905" y="527"/>
                        </a:lnTo>
                        <a:lnTo>
                          <a:pt x="2895" y="476"/>
                        </a:lnTo>
                        <a:lnTo>
                          <a:pt x="2879" y="426"/>
                        </a:lnTo>
                        <a:lnTo>
                          <a:pt x="2859" y="380"/>
                        </a:lnTo>
                        <a:lnTo>
                          <a:pt x="2833" y="338"/>
                        </a:lnTo>
                        <a:lnTo>
                          <a:pt x="2802" y="299"/>
                        </a:lnTo>
                        <a:lnTo>
                          <a:pt x="2767" y="264"/>
                        </a:lnTo>
                        <a:lnTo>
                          <a:pt x="2727" y="233"/>
                        </a:lnTo>
                        <a:lnTo>
                          <a:pt x="2685" y="206"/>
                        </a:lnTo>
                        <a:lnTo>
                          <a:pt x="2640" y="185"/>
                        </a:lnTo>
                        <a:lnTo>
                          <a:pt x="2590" y="170"/>
                        </a:lnTo>
                        <a:lnTo>
                          <a:pt x="2539" y="160"/>
                        </a:lnTo>
                        <a:lnTo>
                          <a:pt x="2487" y="157"/>
                        </a:lnTo>
                        <a:close/>
                        <a:moveTo>
                          <a:pt x="2487" y="0"/>
                        </a:moveTo>
                        <a:lnTo>
                          <a:pt x="2546" y="3"/>
                        </a:lnTo>
                        <a:lnTo>
                          <a:pt x="2603" y="12"/>
                        </a:lnTo>
                        <a:lnTo>
                          <a:pt x="2657" y="26"/>
                        </a:lnTo>
                        <a:lnTo>
                          <a:pt x="2710" y="45"/>
                        </a:lnTo>
                        <a:lnTo>
                          <a:pt x="2761" y="69"/>
                        </a:lnTo>
                        <a:lnTo>
                          <a:pt x="2807" y="99"/>
                        </a:lnTo>
                        <a:lnTo>
                          <a:pt x="2852" y="131"/>
                        </a:lnTo>
                        <a:lnTo>
                          <a:pt x="2893" y="169"/>
                        </a:lnTo>
                        <a:lnTo>
                          <a:pt x="2930" y="210"/>
                        </a:lnTo>
                        <a:lnTo>
                          <a:pt x="2963" y="254"/>
                        </a:lnTo>
                        <a:lnTo>
                          <a:pt x="2991" y="301"/>
                        </a:lnTo>
                        <a:lnTo>
                          <a:pt x="3016" y="351"/>
                        </a:lnTo>
                        <a:lnTo>
                          <a:pt x="3035" y="404"/>
                        </a:lnTo>
                        <a:lnTo>
                          <a:pt x="3050" y="460"/>
                        </a:lnTo>
                        <a:lnTo>
                          <a:pt x="3058" y="516"/>
                        </a:lnTo>
                        <a:lnTo>
                          <a:pt x="3061" y="576"/>
                        </a:lnTo>
                        <a:lnTo>
                          <a:pt x="3058" y="635"/>
                        </a:lnTo>
                        <a:lnTo>
                          <a:pt x="3050" y="692"/>
                        </a:lnTo>
                        <a:lnTo>
                          <a:pt x="3035" y="748"/>
                        </a:lnTo>
                        <a:lnTo>
                          <a:pt x="3016" y="800"/>
                        </a:lnTo>
                        <a:lnTo>
                          <a:pt x="2991" y="850"/>
                        </a:lnTo>
                        <a:lnTo>
                          <a:pt x="2963" y="899"/>
                        </a:lnTo>
                        <a:lnTo>
                          <a:pt x="2930" y="943"/>
                        </a:lnTo>
                        <a:lnTo>
                          <a:pt x="2893" y="983"/>
                        </a:lnTo>
                        <a:lnTo>
                          <a:pt x="2852" y="1020"/>
                        </a:lnTo>
                        <a:lnTo>
                          <a:pt x="2807" y="1054"/>
                        </a:lnTo>
                        <a:lnTo>
                          <a:pt x="2761" y="1083"/>
                        </a:lnTo>
                        <a:lnTo>
                          <a:pt x="2710" y="1107"/>
                        </a:lnTo>
                        <a:lnTo>
                          <a:pt x="2657" y="1126"/>
                        </a:lnTo>
                        <a:lnTo>
                          <a:pt x="2603" y="1141"/>
                        </a:lnTo>
                        <a:lnTo>
                          <a:pt x="2546" y="1149"/>
                        </a:lnTo>
                        <a:lnTo>
                          <a:pt x="2487" y="1152"/>
                        </a:lnTo>
                        <a:lnTo>
                          <a:pt x="2427" y="1149"/>
                        </a:lnTo>
                        <a:lnTo>
                          <a:pt x="2367" y="1140"/>
                        </a:lnTo>
                        <a:lnTo>
                          <a:pt x="2311" y="1124"/>
                        </a:lnTo>
                        <a:lnTo>
                          <a:pt x="2257" y="1103"/>
                        </a:lnTo>
                        <a:lnTo>
                          <a:pt x="2205" y="1078"/>
                        </a:lnTo>
                        <a:lnTo>
                          <a:pt x="2158" y="1046"/>
                        </a:lnTo>
                        <a:lnTo>
                          <a:pt x="2113" y="1012"/>
                        </a:lnTo>
                        <a:lnTo>
                          <a:pt x="2072" y="972"/>
                        </a:lnTo>
                        <a:lnTo>
                          <a:pt x="2035" y="929"/>
                        </a:lnTo>
                        <a:lnTo>
                          <a:pt x="1106" y="1470"/>
                        </a:lnTo>
                        <a:lnTo>
                          <a:pt x="1125" y="1525"/>
                        </a:lnTo>
                        <a:lnTo>
                          <a:pt x="1138" y="1579"/>
                        </a:lnTo>
                        <a:lnTo>
                          <a:pt x="1147" y="1635"/>
                        </a:lnTo>
                        <a:lnTo>
                          <a:pt x="1149" y="1691"/>
                        </a:lnTo>
                        <a:lnTo>
                          <a:pt x="1147" y="1748"/>
                        </a:lnTo>
                        <a:lnTo>
                          <a:pt x="1138" y="1803"/>
                        </a:lnTo>
                        <a:lnTo>
                          <a:pt x="1125" y="1858"/>
                        </a:lnTo>
                        <a:lnTo>
                          <a:pt x="1106" y="1912"/>
                        </a:lnTo>
                        <a:lnTo>
                          <a:pt x="2035" y="2454"/>
                        </a:lnTo>
                        <a:lnTo>
                          <a:pt x="2072" y="2411"/>
                        </a:lnTo>
                        <a:lnTo>
                          <a:pt x="2113" y="2371"/>
                        </a:lnTo>
                        <a:lnTo>
                          <a:pt x="2158" y="2337"/>
                        </a:lnTo>
                        <a:lnTo>
                          <a:pt x="2205" y="2305"/>
                        </a:lnTo>
                        <a:lnTo>
                          <a:pt x="2257" y="2280"/>
                        </a:lnTo>
                        <a:lnTo>
                          <a:pt x="2311" y="2259"/>
                        </a:lnTo>
                        <a:lnTo>
                          <a:pt x="2367" y="2243"/>
                        </a:lnTo>
                        <a:lnTo>
                          <a:pt x="2427" y="2234"/>
                        </a:lnTo>
                        <a:lnTo>
                          <a:pt x="2487" y="2231"/>
                        </a:lnTo>
                        <a:lnTo>
                          <a:pt x="2546" y="2234"/>
                        </a:lnTo>
                        <a:lnTo>
                          <a:pt x="2603" y="2242"/>
                        </a:lnTo>
                        <a:lnTo>
                          <a:pt x="2657" y="2257"/>
                        </a:lnTo>
                        <a:lnTo>
                          <a:pt x="2710" y="2276"/>
                        </a:lnTo>
                        <a:lnTo>
                          <a:pt x="2761" y="2300"/>
                        </a:lnTo>
                        <a:lnTo>
                          <a:pt x="2807" y="2329"/>
                        </a:lnTo>
                        <a:lnTo>
                          <a:pt x="2852" y="2363"/>
                        </a:lnTo>
                        <a:lnTo>
                          <a:pt x="2893" y="2399"/>
                        </a:lnTo>
                        <a:lnTo>
                          <a:pt x="2930" y="2440"/>
                        </a:lnTo>
                        <a:lnTo>
                          <a:pt x="2963" y="2484"/>
                        </a:lnTo>
                        <a:lnTo>
                          <a:pt x="2991" y="2532"/>
                        </a:lnTo>
                        <a:lnTo>
                          <a:pt x="3016" y="2583"/>
                        </a:lnTo>
                        <a:lnTo>
                          <a:pt x="3035" y="2635"/>
                        </a:lnTo>
                        <a:lnTo>
                          <a:pt x="3050" y="2691"/>
                        </a:lnTo>
                        <a:lnTo>
                          <a:pt x="3058" y="2748"/>
                        </a:lnTo>
                        <a:lnTo>
                          <a:pt x="3061" y="2807"/>
                        </a:lnTo>
                        <a:lnTo>
                          <a:pt x="3058" y="2866"/>
                        </a:lnTo>
                        <a:lnTo>
                          <a:pt x="3050" y="2923"/>
                        </a:lnTo>
                        <a:lnTo>
                          <a:pt x="3035" y="2979"/>
                        </a:lnTo>
                        <a:lnTo>
                          <a:pt x="3016" y="3032"/>
                        </a:lnTo>
                        <a:lnTo>
                          <a:pt x="2991" y="3082"/>
                        </a:lnTo>
                        <a:lnTo>
                          <a:pt x="2963" y="3129"/>
                        </a:lnTo>
                        <a:lnTo>
                          <a:pt x="2930" y="3173"/>
                        </a:lnTo>
                        <a:lnTo>
                          <a:pt x="2893" y="3214"/>
                        </a:lnTo>
                        <a:lnTo>
                          <a:pt x="2852" y="3252"/>
                        </a:lnTo>
                        <a:lnTo>
                          <a:pt x="2807" y="3284"/>
                        </a:lnTo>
                        <a:lnTo>
                          <a:pt x="2761" y="3314"/>
                        </a:lnTo>
                        <a:lnTo>
                          <a:pt x="2710" y="3338"/>
                        </a:lnTo>
                        <a:lnTo>
                          <a:pt x="2657" y="3357"/>
                        </a:lnTo>
                        <a:lnTo>
                          <a:pt x="2603" y="3371"/>
                        </a:lnTo>
                        <a:lnTo>
                          <a:pt x="2546" y="3380"/>
                        </a:lnTo>
                        <a:lnTo>
                          <a:pt x="2487" y="3383"/>
                        </a:lnTo>
                        <a:lnTo>
                          <a:pt x="2428" y="3380"/>
                        </a:lnTo>
                        <a:lnTo>
                          <a:pt x="2371" y="3371"/>
                        </a:lnTo>
                        <a:lnTo>
                          <a:pt x="2316" y="3357"/>
                        </a:lnTo>
                        <a:lnTo>
                          <a:pt x="2263" y="3338"/>
                        </a:lnTo>
                        <a:lnTo>
                          <a:pt x="2213" y="3314"/>
                        </a:lnTo>
                        <a:lnTo>
                          <a:pt x="2166" y="3284"/>
                        </a:lnTo>
                        <a:lnTo>
                          <a:pt x="2122" y="3252"/>
                        </a:lnTo>
                        <a:lnTo>
                          <a:pt x="2081" y="3214"/>
                        </a:lnTo>
                        <a:lnTo>
                          <a:pt x="2044" y="3173"/>
                        </a:lnTo>
                        <a:lnTo>
                          <a:pt x="2010" y="3129"/>
                        </a:lnTo>
                        <a:lnTo>
                          <a:pt x="1982" y="3082"/>
                        </a:lnTo>
                        <a:lnTo>
                          <a:pt x="1958" y="3032"/>
                        </a:lnTo>
                        <a:lnTo>
                          <a:pt x="1938" y="2979"/>
                        </a:lnTo>
                        <a:lnTo>
                          <a:pt x="1925" y="2923"/>
                        </a:lnTo>
                        <a:lnTo>
                          <a:pt x="1915" y="2866"/>
                        </a:lnTo>
                        <a:lnTo>
                          <a:pt x="1913" y="2807"/>
                        </a:lnTo>
                        <a:lnTo>
                          <a:pt x="1914" y="2761"/>
                        </a:lnTo>
                        <a:lnTo>
                          <a:pt x="1920" y="2716"/>
                        </a:lnTo>
                        <a:lnTo>
                          <a:pt x="1929" y="2672"/>
                        </a:lnTo>
                        <a:lnTo>
                          <a:pt x="1940" y="2629"/>
                        </a:lnTo>
                        <a:lnTo>
                          <a:pt x="1955" y="2588"/>
                        </a:lnTo>
                        <a:lnTo>
                          <a:pt x="1026" y="2046"/>
                        </a:lnTo>
                        <a:lnTo>
                          <a:pt x="989" y="2089"/>
                        </a:lnTo>
                        <a:lnTo>
                          <a:pt x="948" y="2129"/>
                        </a:lnTo>
                        <a:lnTo>
                          <a:pt x="903" y="2164"/>
                        </a:lnTo>
                        <a:lnTo>
                          <a:pt x="855" y="2195"/>
                        </a:lnTo>
                        <a:lnTo>
                          <a:pt x="804" y="2220"/>
                        </a:lnTo>
                        <a:lnTo>
                          <a:pt x="750" y="2241"/>
                        </a:lnTo>
                        <a:lnTo>
                          <a:pt x="694" y="2257"/>
                        </a:lnTo>
                        <a:lnTo>
                          <a:pt x="634" y="2266"/>
                        </a:lnTo>
                        <a:lnTo>
                          <a:pt x="574" y="2270"/>
                        </a:lnTo>
                        <a:lnTo>
                          <a:pt x="515" y="2266"/>
                        </a:lnTo>
                        <a:lnTo>
                          <a:pt x="458" y="2258"/>
                        </a:lnTo>
                        <a:lnTo>
                          <a:pt x="404" y="2243"/>
                        </a:lnTo>
                        <a:lnTo>
                          <a:pt x="351" y="2224"/>
                        </a:lnTo>
                        <a:lnTo>
                          <a:pt x="300" y="2200"/>
                        </a:lnTo>
                        <a:lnTo>
                          <a:pt x="253" y="2171"/>
                        </a:lnTo>
                        <a:lnTo>
                          <a:pt x="209" y="2138"/>
                        </a:lnTo>
                        <a:lnTo>
                          <a:pt x="168" y="2101"/>
                        </a:lnTo>
                        <a:lnTo>
                          <a:pt x="131" y="2060"/>
                        </a:lnTo>
                        <a:lnTo>
                          <a:pt x="98" y="2016"/>
                        </a:lnTo>
                        <a:lnTo>
                          <a:pt x="70" y="1968"/>
                        </a:lnTo>
                        <a:lnTo>
                          <a:pt x="45" y="1918"/>
                        </a:lnTo>
                        <a:lnTo>
                          <a:pt x="26" y="1865"/>
                        </a:lnTo>
                        <a:lnTo>
                          <a:pt x="11" y="1810"/>
                        </a:lnTo>
                        <a:lnTo>
                          <a:pt x="3" y="1752"/>
                        </a:lnTo>
                        <a:lnTo>
                          <a:pt x="0" y="1694"/>
                        </a:lnTo>
                        <a:lnTo>
                          <a:pt x="3" y="1635"/>
                        </a:lnTo>
                        <a:lnTo>
                          <a:pt x="11" y="1577"/>
                        </a:lnTo>
                        <a:lnTo>
                          <a:pt x="26" y="1522"/>
                        </a:lnTo>
                        <a:lnTo>
                          <a:pt x="45" y="1469"/>
                        </a:lnTo>
                        <a:lnTo>
                          <a:pt x="70" y="1418"/>
                        </a:lnTo>
                        <a:lnTo>
                          <a:pt x="98" y="1371"/>
                        </a:lnTo>
                        <a:lnTo>
                          <a:pt x="131" y="1327"/>
                        </a:lnTo>
                        <a:lnTo>
                          <a:pt x="168" y="1286"/>
                        </a:lnTo>
                        <a:lnTo>
                          <a:pt x="209" y="1248"/>
                        </a:lnTo>
                        <a:lnTo>
                          <a:pt x="253" y="1216"/>
                        </a:lnTo>
                        <a:lnTo>
                          <a:pt x="300" y="1187"/>
                        </a:lnTo>
                        <a:lnTo>
                          <a:pt x="351" y="1163"/>
                        </a:lnTo>
                        <a:lnTo>
                          <a:pt x="404" y="1144"/>
                        </a:lnTo>
                        <a:lnTo>
                          <a:pt x="458" y="1129"/>
                        </a:lnTo>
                        <a:lnTo>
                          <a:pt x="515" y="1121"/>
                        </a:lnTo>
                        <a:lnTo>
                          <a:pt x="574" y="1118"/>
                        </a:lnTo>
                        <a:lnTo>
                          <a:pt x="634" y="1121"/>
                        </a:lnTo>
                        <a:lnTo>
                          <a:pt x="693" y="1130"/>
                        </a:lnTo>
                        <a:lnTo>
                          <a:pt x="749" y="1145"/>
                        </a:lnTo>
                        <a:lnTo>
                          <a:pt x="802" y="1166"/>
                        </a:lnTo>
                        <a:lnTo>
                          <a:pt x="853" y="1192"/>
                        </a:lnTo>
                        <a:lnTo>
                          <a:pt x="901" y="1222"/>
                        </a:lnTo>
                        <a:lnTo>
                          <a:pt x="946" y="1258"/>
                        </a:lnTo>
                        <a:lnTo>
                          <a:pt x="988" y="1297"/>
                        </a:lnTo>
                        <a:lnTo>
                          <a:pt x="1026" y="1341"/>
                        </a:lnTo>
                        <a:lnTo>
                          <a:pt x="1955" y="795"/>
                        </a:lnTo>
                        <a:lnTo>
                          <a:pt x="1940" y="754"/>
                        </a:lnTo>
                        <a:lnTo>
                          <a:pt x="1929" y="711"/>
                        </a:lnTo>
                        <a:lnTo>
                          <a:pt x="1920" y="667"/>
                        </a:lnTo>
                        <a:lnTo>
                          <a:pt x="1914" y="622"/>
                        </a:lnTo>
                        <a:lnTo>
                          <a:pt x="1913" y="576"/>
                        </a:lnTo>
                        <a:lnTo>
                          <a:pt x="1915" y="516"/>
                        </a:lnTo>
                        <a:lnTo>
                          <a:pt x="1925" y="460"/>
                        </a:lnTo>
                        <a:lnTo>
                          <a:pt x="1938" y="404"/>
                        </a:lnTo>
                        <a:lnTo>
                          <a:pt x="1958" y="351"/>
                        </a:lnTo>
                        <a:lnTo>
                          <a:pt x="1982" y="301"/>
                        </a:lnTo>
                        <a:lnTo>
                          <a:pt x="2010" y="254"/>
                        </a:lnTo>
                        <a:lnTo>
                          <a:pt x="2044" y="210"/>
                        </a:lnTo>
                        <a:lnTo>
                          <a:pt x="2081" y="169"/>
                        </a:lnTo>
                        <a:lnTo>
                          <a:pt x="2122" y="131"/>
                        </a:lnTo>
                        <a:lnTo>
                          <a:pt x="2166" y="99"/>
                        </a:lnTo>
                        <a:lnTo>
                          <a:pt x="2213" y="69"/>
                        </a:lnTo>
                        <a:lnTo>
                          <a:pt x="2263" y="45"/>
                        </a:lnTo>
                        <a:lnTo>
                          <a:pt x="2316" y="26"/>
                        </a:lnTo>
                        <a:lnTo>
                          <a:pt x="2371" y="12"/>
                        </a:lnTo>
                        <a:lnTo>
                          <a:pt x="2428" y="3"/>
                        </a:lnTo>
                        <a:lnTo>
                          <a:pt x="248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6" name="Group 415">
                  <a:extLst>
                    <a:ext uri="{FF2B5EF4-FFF2-40B4-BE49-F238E27FC236}">
                      <a16:creationId xmlns:a16="http://schemas.microsoft.com/office/drawing/2014/main" id="{8C2EE9E8-C777-41FC-9814-42B18FE86731}"/>
                    </a:ext>
                  </a:extLst>
                </p:cNvPr>
                <p:cNvGrpSpPr/>
                <p:nvPr/>
              </p:nvGrpSpPr>
              <p:grpSpPr>
                <a:xfrm rot="16200000">
                  <a:off x="2031429" y="740670"/>
                  <a:ext cx="584447" cy="541817"/>
                  <a:chOff x="6333788" y="2259934"/>
                  <a:chExt cx="1488830" cy="1488831"/>
                </a:xfrm>
              </p:grpSpPr>
              <p:sp>
                <p:nvSpPr>
                  <p:cNvPr id="461" name="Oval 460">
                    <a:extLst>
                      <a:ext uri="{FF2B5EF4-FFF2-40B4-BE49-F238E27FC236}">
                        <a16:creationId xmlns:a16="http://schemas.microsoft.com/office/drawing/2014/main" id="{AF21DEBF-D5D4-4AB8-8CF1-05D69F09F6A6}"/>
                      </a:ext>
                    </a:extLst>
                  </p:cNvPr>
                  <p:cNvSpPr/>
                  <p:nvPr/>
                </p:nvSpPr>
                <p:spPr>
                  <a:xfrm>
                    <a:off x="6333788" y="2259934"/>
                    <a:ext cx="1488830" cy="1488831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2" name="Freeform 23">
                    <a:extLst>
                      <a:ext uri="{FF2B5EF4-FFF2-40B4-BE49-F238E27FC236}">
                        <a16:creationId xmlns:a16="http://schemas.microsoft.com/office/drawing/2014/main" id="{A54D4FA5-371C-419D-8AC4-3D5AB7EF61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82122" y="2612237"/>
                    <a:ext cx="792163" cy="784225"/>
                  </a:xfrm>
                  <a:custGeom>
                    <a:avLst/>
                    <a:gdLst>
                      <a:gd name="T0" fmla="*/ 1253 w 3493"/>
                      <a:gd name="T1" fmla="*/ 3017 h 3458"/>
                      <a:gd name="T2" fmla="*/ 822 w 3493"/>
                      <a:gd name="T3" fmla="*/ 3017 h 3458"/>
                      <a:gd name="T4" fmla="*/ 1561 w 3493"/>
                      <a:gd name="T5" fmla="*/ 2344 h 3458"/>
                      <a:gd name="T6" fmla="*/ 514 w 3493"/>
                      <a:gd name="T7" fmla="*/ 2344 h 3458"/>
                      <a:gd name="T8" fmla="*/ 514 w 3493"/>
                      <a:gd name="T9" fmla="*/ 2344 h 3458"/>
                      <a:gd name="T10" fmla="*/ 1073 w 3493"/>
                      <a:gd name="T11" fmla="*/ 3017 h 3458"/>
                      <a:gd name="T12" fmla="*/ 1002 w 3493"/>
                      <a:gd name="T13" fmla="*/ 3017 h 3458"/>
                      <a:gd name="T14" fmla="*/ 141 w 3493"/>
                      <a:gd name="T15" fmla="*/ 3110 h 3458"/>
                      <a:gd name="T16" fmla="*/ 0 w 3493"/>
                      <a:gd name="T17" fmla="*/ 1856 h 3458"/>
                      <a:gd name="T18" fmla="*/ 1332 w 3493"/>
                      <a:gd name="T19" fmla="*/ 3326 h 3458"/>
                      <a:gd name="T20" fmla="*/ 1576 w 3493"/>
                      <a:gd name="T21" fmla="*/ 3340 h 3458"/>
                      <a:gd name="T22" fmla="*/ 1740 w 3493"/>
                      <a:gd name="T23" fmla="*/ 3362 h 3458"/>
                      <a:gd name="T24" fmla="*/ 1802 w 3493"/>
                      <a:gd name="T25" fmla="*/ 3390 h 3458"/>
                      <a:gd name="T26" fmla="*/ 1740 w 3493"/>
                      <a:gd name="T27" fmla="*/ 3418 h 3458"/>
                      <a:gd name="T28" fmla="*/ 1575 w 3493"/>
                      <a:gd name="T29" fmla="*/ 3440 h 3458"/>
                      <a:gd name="T30" fmla="*/ 1332 w 3493"/>
                      <a:gd name="T31" fmla="*/ 3454 h 3458"/>
                      <a:gd name="T32" fmla="*/ 1039 w 3493"/>
                      <a:gd name="T33" fmla="*/ 3457 h 3458"/>
                      <a:gd name="T34" fmla="*/ 767 w 3493"/>
                      <a:gd name="T35" fmla="*/ 3449 h 3458"/>
                      <a:gd name="T36" fmla="*/ 559 w 3493"/>
                      <a:gd name="T37" fmla="*/ 3429 h 3458"/>
                      <a:gd name="T38" fmla="*/ 443 w 3493"/>
                      <a:gd name="T39" fmla="*/ 3405 h 3458"/>
                      <a:gd name="T40" fmla="*/ 442 w 3493"/>
                      <a:gd name="T41" fmla="*/ 3376 h 3458"/>
                      <a:gd name="T42" fmla="*/ 554 w 3493"/>
                      <a:gd name="T43" fmla="*/ 3351 h 3458"/>
                      <a:gd name="T44" fmla="*/ 755 w 3493"/>
                      <a:gd name="T45" fmla="*/ 3332 h 3458"/>
                      <a:gd name="T46" fmla="*/ 0 w 3493"/>
                      <a:gd name="T47" fmla="*/ 1856 h 3458"/>
                      <a:gd name="T48" fmla="*/ 2704 w 3493"/>
                      <a:gd name="T49" fmla="*/ 1532 h 3458"/>
                      <a:gd name="T50" fmla="*/ 2984 w 3493"/>
                      <a:gd name="T51" fmla="*/ 1625 h 3458"/>
                      <a:gd name="T52" fmla="*/ 3217 w 3493"/>
                      <a:gd name="T53" fmla="*/ 1796 h 3458"/>
                      <a:gd name="T54" fmla="*/ 3388 w 3493"/>
                      <a:gd name="T55" fmla="*/ 2029 h 3458"/>
                      <a:gd name="T56" fmla="*/ 3480 w 3493"/>
                      <a:gd name="T57" fmla="*/ 2308 h 3458"/>
                      <a:gd name="T58" fmla="*/ 3487 w 3493"/>
                      <a:gd name="T59" fmla="*/ 3223 h 3458"/>
                      <a:gd name="T60" fmla="*/ 3402 w 3493"/>
                      <a:gd name="T61" fmla="*/ 3265 h 3458"/>
                      <a:gd name="T62" fmla="*/ 3278 w 3493"/>
                      <a:gd name="T63" fmla="*/ 3313 h 3458"/>
                      <a:gd name="T64" fmla="*/ 3070 w 3493"/>
                      <a:gd name="T65" fmla="*/ 3373 h 3458"/>
                      <a:gd name="T66" fmla="*/ 2784 w 3493"/>
                      <a:gd name="T67" fmla="*/ 3427 h 3458"/>
                      <a:gd name="T68" fmla="*/ 2423 w 3493"/>
                      <a:gd name="T69" fmla="*/ 3456 h 3458"/>
                      <a:gd name="T70" fmla="*/ 2006 w 3493"/>
                      <a:gd name="T71" fmla="*/ 3444 h 3458"/>
                      <a:gd name="T72" fmla="*/ 1905 w 3493"/>
                      <a:gd name="T73" fmla="*/ 3390 h 3458"/>
                      <a:gd name="T74" fmla="*/ 1897 w 3493"/>
                      <a:gd name="T75" fmla="*/ 3348 h 3458"/>
                      <a:gd name="T76" fmla="*/ 1842 w 3493"/>
                      <a:gd name="T77" fmla="*/ 3311 h 3458"/>
                      <a:gd name="T78" fmla="*/ 2250 w 3493"/>
                      <a:gd name="T79" fmla="*/ 1788 h 3458"/>
                      <a:gd name="T80" fmla="*/ 1439 w 3493"/>
                      <a:gd name="T81" fmla="*/ 1657 h 3458"/>
                      <a:gd name="T82" fmla="*/ 1705 w 3493"/>
                      <a:gd name="T83" fmla="*/ 1547 h 3458"/>
                      <a:gd name="T84" fmla="*/ 2240 w 3493"/>
                      <a:gd name="T85" fmla="*/ 0 h 3458"/>
                      <a:gd name="T86" fmla="*/ 2510 w 3493"/>
                      <a:gd name="T87" fmla="*/ 51 h 3458"/>
                      <a:gd name="T88" fmla="*/ 2736 w 3493"/>
                      <a:gd name="T89" fmla="*/ 192 h 3458"/>
                      <a:gd name="T90" fmla="*/ 2896 w 3493"/>
                      <a:gd name="T91" fmla="*/ 403 h 3458"/>
                      <a:gd name="T92" fmla="*/ 2972 w 3493"/>
                      <a:gd name="T93" fmla="*/ 664 h 3458"/>
                      <a:gd name="T94" fmla="*/ 2945 w 3493"/>
                      <a:gd name="T95" fmla="*/ 941 h 3458"/>
                      <a:gd name="T96" fmla="*/ 2826 w 3493"/>
                      <a:gd name="T97" fmla="*/ 1179 h 3458"/>
                      <a:gd name="T98" fmla="*/ 2630 w 3493"/>
                      <a:gd name="T99" fmla="*/ 1358 h 3458"/>
                      <a:gd name="T100" fmla="*/ 2380 w 3493"/>
                      <a:gd name="T101" fmla="*/ 1456 h 3458"/>
                      <a:gd name="T102" fmla="*/ 2101 w 3493"/>
                      <a:gd name="T103" fmla="*/ 1456 h 3458"/>
                      <a:gd name="T104" fmla="*/ 1851 w 3493"/>
                      <a:gd name="T105" fmla="*/ 1358 h 3458"/>
                      <a:gd name="T106" fmla="*/ 1655 w 3493"/>
                      <a:gd name="T107" fmla="*/ 1179 h 3458"/>
                      <a:gd name="T108" fmla="*/ 1534 w 3493"/>
                      <a:gd name="T109" fmla="*/ 941 h 3458"/>
                      <a:gd name="T110" fmla="*/ 1508 w 3493"/>
                      <a:gd name="T111" fmla="*/ 664 h 3458"/>
                      <a:gd name="T112" fmla="*/ 1584 w 3493"/>
                      <a:gd name="T113" fmla="*/ 403 h 3458"/>
                      <a:gd name="T114" fmla="*/ 1745 w 3493"/>
                      <a:gd name="T115" fmla="*/ 192 h 3458"/>
                      <a:gd name="T116" fmla="*/ 1969 w 3493"/>
                      <a:gd name="T117" fmla="*/ 51 h 3458"/>
                      <a:gd name="T118" fmla="*/ 2240 w 3493"/>
                      <a:gd name="T119" fmla="*/ 0 h 34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493" h="3458">
                        <a:moveTo>
                          <a:pt x="1253" y="2489"/>
                        </a:moveTo>
                        <a:lnTo>
                          <a:pt x="1376" y="2489"/>
                        </a:lnTo>
                        <a:lnTo>
                          <a:pt x="1376" y="3017"/>
                        </a:lnTo>
                        <a:lnTo>
                          <a:pt x="1253" y="3017"/>
                        </a:lnTo>
                        <a:lnTo>
                          <a:pt x="1253" y="2489"/>
                        </a:lnTo>
                        <a:close/>
                        <a:moveTo>
                          <a:pt x="699" y="2489"/>
                        </a:moveTo>
                        <a:lnTo>
                          <a:pt x="822" y="2489"/>
                        </a:lnTo>
                        <a:lnTo>
                          <a:pt x="822" y="3017"/>
                        </a:lnTo>
                        <a:lnTo>
                          <a:pt x="699" y="3017"/>
                        </a:lnTo>
                        <a:lnTo>
                          <a:pt x="699" y="2489"/>
                        </a:lnTo>
                        <a:close/>
                        <a:moveTo>
                          <a:pt x="1438" y="2344"/>
                        </a:moveTo>
                        <a:lnTo>
                          <a:pt x="1561" y="2344"/>
                        </a:lnTo>
                        <a:lnTo>
                          <a:pt x="1561" y="3017"/>
                        </a:lnTo>
                        <a:lnTo>
                          <a:pt x="1438" y="3017"/>
                        </a:lnTo>
                        <a:lnTo>
                          <a:pt x="1438" y="2344"/>
                        </a:lnTo>
                        <a:close/>
                        <a:moveTo>
                          <a:pt x="514" y="2344"/>
                        </a:moveTo>
                        <a:lnTo>
                          <a:pt x="637" y="2344"/>
                        </a:lnTo>
                        <a:lnTo>
                          <a:pt x="637" y="3017"/>
                        </a:lnTo>
                        <a:lnTo>
                          <a:pt x="514" y="3017"/>
                        </a:lnTo>
                        <a:lnTo>
                          <a:pt x="514" y="2344"/>
                        </a:lnTo>
                        <a:close/>
                        <a:moveTo>
                          <a:pt x="1073" y="2249"/>
                        </a:moveTo>
                        <a:lnTo>
                          <a:pt x="1197" y="2249"/>
                        </a:lnTo>
                        <a:lnTo>
                          <a:pt x="1197" y="3017"/>
                        </a:lnTo>
                        <a:lnTo>
                          <a:pt x="1073" y="3017"/>
                        </a:lnTo>
                        <a:lnTo>
                          <a:pt x="1073" y="2249"/>
                        </a:lnTo>
                        <a:close/>
                        <a:moveTo>
                          <a:pt x="879" y="2154"/>
                        </a:moveTo>
                        <a:lnTo>
                          <a:pt x="1002" y="2154"/>
                        </a:lnTo>
                        <a:lnTo>
                          <a:pt x="1002" y="3017"/>
                        </a:lnTo>
                        <a:lnTo>
                          <a:pt x="879" y="3017"/>
                        </a:lnTo>
                        <a:lnTo>
                          <a:pt x="879" y="2154"/>
                        </a:lnTo>
                        <a:close/>
                        <a:moveTo>
                          <a:pt x="141" y="1962"/>
                        </a:moveTo>
                        <a:lnTo>
                          <a:pt x="141" y="3110"/>
                        </a:lnTo>
                        <a:lnTo>
                          <a:pt x="2007" y="3110"/>
                        </a:lnTo>
                        <a:lnTo>
                          <a:pt x="2007" y="1962"/>
                        </a:lnTo>
                        <a:lnTo>
                          <a:pt x="141" y="1962"/>
                        </a:lnTo>
                        <a:close/>
                        <a:moveTo>
                          <a:pt x="0" y="1856"/>
                        </a:moveTo>
                        <a:lnTo>
                          <a:pt x="2148" y="1856"/>
                        </a:lnTo>
                        <a:lnTo>
                          <a:pt x="2148" y="3227"/>
                        </a:lnTo>
                        <a:lnTo>
                          <a:pt x="1332" y="3227"/>
                        </a:lnTo>
                        <a:lnTo>
                          <a:pt x="1332" y="3326"/>
                        </a:lnTo>
                        <a:lnTo>
                          <a:pt x="1399" y="3329"/>
                        </a:lnTo>
                        <a:lnTo>
                          <a:pt x="1463" y="3332"/>
                        </a:lnTo>
                        <a:lnTo>
                          <a:pt x="1521" y="3335"/>
                        </a:lnTo>
                        <a:lnTo>
                          <a:pt x="1576" y="3340"/>
                        </a:lnTo>
                        <a:lnTo>
                          <a:pt x="1625" y="3345"/>
                        </a:lnTo>
                        <a:lnTo>
                          <a:pt x="1670" y="3350"/>
                        </a:lnTo>
                        <a:lnTo>
                          <a:pt x="1708" y="3356"/>
                        </a:lnTo>
                        <a:lnTo>
                          <a:pt x="1740" y="3362"/>
                        </a:lnTo>
                        <a:lnTo>
                          <a:pt x="1767" y="3369"/>
                        </a:lnTo>
                        <a:lnTo>
                          <a:pt x="1786" y="3375"/>
                        </a:lnTo>
                        <a:lnTo>
                          <a:pt x="1798" y="3382"/>
                        </a:lnTo>
                        <a:lnTo>
                          <a:pt x="1802" y="3390"/>
                        </a:lnTo>
                        <a:lnTo>
                          <a:pt x="1798" y="3397"/>
                        </a:lnTo>
                        <a:lnTo>
                          <a:pt x="1786" y="3405"/>
                        </a:lnTo>
                        <a:lnTo>
                          <a:pt x="1767" y="3411"/>
                        </a:lnTo>
                        <a:lnTo>
                          <a:pt x="1740" y="3418"/>
                        </a:lnTo>
                        <a:lnTo>
                          <a:pt x="1708" y="3424"/>
                        </a:lnTo>
                        <a:lnTo>
                          <a:pt x="1670" y="3429"/>
                        </a:lnTo>
                        <a:lnTo>
                          <a:pt x="1625" y="3435"/>
                        </a:lnTo>
                        <a:lnTo>
                          <a:pt x="1575" y="3440"/>
                        </a:lnTo>
                        <a:lnTo>
                          <a:pt x="1520" y="3444"/>
                        </a:lnTo>
                        <a:lnTo>
                          <a:pt x="1461" y="3449"/>
                        </a:lnTo>
                        <a:lnTo>
                          <a:pt x="1398" y="3452"/>
                        </a:lnTo>
                        <a:lnTo>
                          <a:pt x="1332" y="3454"/>
                        </a:lnTo>
                        <a:lnTo>
                          <a:pt x="1262" y="3456"/>
                        </a:lnTo>
                        <a:lnTo>
                          <a:pt x="1189" y="3457"/>
                        </a:lnTo>
                        <a:lnTo>
                          <a:pt x="1114" y="3457"/>
                        </a:lnTo>
                        <a:lnTo>
                          <a:pt x="1039" y="3457"/>
                        </a:lnTo>
                        <a:lnTo>
                          <a:pt x="966" y="3456"/>
                        </a:lnTo>
                        <a:lnTo>
                          <a:pt x="897" y="3454"/>
                        </a:lnTo>
                        <a:lnTo>
                          <a:pt x="830" y="3452"/>
                        </a:lnTo>
                        <a:lnTo>
                          <a:pt x="767" y="3449"/>
                        </a:lnTo>
                        <a:lnTo>
                          <a:pt x="708" y="3444"/>
                        </a:lnTo>
                        <a:lnTo>
                          <a:pt x="653" y="3440"/>
                        </a:lnTo>
                        <a:lnTo>
                          <a:pt x="604" y="3435"/>
                        </a:lnTo>
                        <a:lnTo>
                          <a:pt x="559" y="3429"/>
                        </a:lnTo>
                        <a:lnTo>
                          <a:pt x="521" y="3424"/>
                        </a:lnTo>
                        <a:lnTo>
                          <a:pt x="488" y="3418"/>
                        </a:lnTo>
                        <a:lnTo>
                          <a:pt x="462" y="3411"/>
                        </a:lnTo>
                        <a:lnTo>
                          <a:pt x="443" y="3405"/>
                        </a:lnTo>
                        <a:lnTo>
                          <a:pt x="431" y="3397"/>
                        </a:lnTo>
                        <a:lnTo>
                          <a:pt x="427" y="3390"/>
                        </a:lnTo>
                        <a:lnTo>
                          <a:pt x="430" y="3382"/>
                        </a:lnTo>
                        <a:lnTo>
                          <a:pt x="442" y="3376"/>
                        </a:lnTo>
                        <a:lnTo>
                          <a:pt x="460" y="3370"/>
                        </a:lnTo>
                        <a:lnTo>
                          <a:pt x="485" y="3363"/>
                        </a:lnTo>
                        <a:lnTo>
                          <a:pt x="516" y="3357"/>
                        </a:lnTo>
                        <a:lnTo>
                          <a:pt x="554" y="3351"/>
                        </a:lnTo>
                        <a:lnTo>
                          <a:pt x="597" y="3346"/>
                        </a:lnTo>
                        <a:lnTo>
                          <a:pt x="645" y="3341"/>
                        </a:lnTo>
                        <a:lnTo>
                          <a:pt x="697" y="3336"/>
                        </a:lnTo>
                        <a:lnTo>
                          <a:pt x="755" y="3332"/>
                        </a:lnTo>
                        <a:lnTo>
                          <a:pt x="816" y="3329"/>
                        </a:lnTo>
                        <a:lnTo>
                          <a:pt x="816" y="3227"/>
                        </a:lnTo>
                        <a:lnTo>
                          <a:pt x="0" y="3227"/>
                        </a:lnTo>
                        <a:lnTo>
                          <a:pt x="0" y="1856"/>
                        </a:lnTo>
                        <a:close/>
                        <a:moveTo>
                          <a:pt x="1929" y="1520"/>
                        </a:moveTo>
                        <a:lnTo>
                          <a:pt x="2552" y="1520"/>
                        </a:lnTo>
                        <a:lnTo>
                          <a:pt x="2629" y="1522"/>
                        </a:lnTo>
                        <a:lnTo>
                          <a:pt x="2704" y="1532"/>
                        </a:lnTo>
                        <a:lnTo>
                          <a:pt x="2777" y="1547"/>
                        </a:lnTo>
                        <a:lnTo>
                          <a:pt x="2849" y="1568"/>
                        </a:lnTo>
                        <a:lnTo>
                          <a:pt x="2918" y="1594"/>
                        </a:lnTo>
                        <a:lnTo>
                          <a:pt x="2984" y="1625"/>
                        </a:lnTo>
                        <a:lnTo>
                          <a:pt x="3047" y="1661"/>
                        </a:lnTo>
                        <a:lnTo>
                          <a:pt x="3107" y="1702"/>
                        </a:lnTo>
                        <a:lnTo>
                          <a:pt x="3163" y="1747"/>
                        </a:lnTo>
                        <a:lnTo>
                          <a:pt x="3217" y="1796"/>
                        </a:lnTo>
                        <a:lnTo>
                          <a:pt x="3266" y="1848"/>
                        </a:lnTo>
                        <a:lnTo>
                          <a:pt x="3311" y="1905"/>
                        </a:lnTo>
                        <a:lnTo>
                          <a:pt x="3352" y="1965"/>
                        </a:lnTo>
                        <a:lnTo>
                          <a:pt x="3388" y="2029"/>
                        </a:lnTo>
                        <a:lnTo>
                          <a:pt x="3419" y="2094"/>
                        </a:lnTo>
                        <a:lnTo>
                          <a:pt x="3445" y="2164"/>
                        </a:lnTo>
                        <a:lnTo>
                          <a:pt x="3465" y="2234"/>
                        </a:lnTo>
                        <a:lnTo>
                          <a:pt x="3480" y="2308"/>
                        </a:lnTo>
                        <a:lnTo>
                          <a:pt x="3490" y="2384"/>
                        </a:lnTo>
                        <a:lnTo>
                          <a:pt x="3493" y="2461"/>
                        </a:lnTo>
                        <a:lnTo>
                          <a:pt x="3493" y="3223"/>
                        </a:lnTo>
                        <a:lnTo>
                          <a:pt x="3487" y="3223"/>
                        </a:lnTo>
                        <a:lnTo>
                          <a:pt x="3438" y="3248"/>
                        </a:lnTo>
                        <a:lnTo>
                          <a:pt x="3432" y="3251"/>
                        </a:lnTo>
                        <a:lnTo>
                          <a:pt x="3420" y="3257"/>
                        </a:lnTo>
                        <a:lnTo>
                          <a:pt x="3402" y="3265"/>
                        </a:lnTo>
                        <a:lnTo>
                          <a:pt x="3379" y="3274"/>
                        </a:lnTo>
                        <a:lnTo>
                          <a:pt x="3351" y="3286"/>
                        </a:lnTo>
                        <a:lnTo>
                          <a:pt x="3316" y="3299"/>
                        </a:lnTo>
                        <a:lnTo>
                          <a:pt x="3278" y="3313"/>
                        </a:lnTo>
                        <a:lnTo>
                          <a:pt x="3234" y="3328"/>
                        </a:lnTo>
                        <a:lnTo>
                          <a:pt x="3184" y="3343"/>
                        </a:lnTo>
                        <a:lnTo>
                          <a:pt x="3129" y="3358"/>
                        </a:lnTo>
                        <a:lnTo>
                          <a:pt x="3070" y="3373"/>
                        </a:lnTo>
                        <a:lnTo>
                          <a:pt x="3006" y="3388"/>
                        </a:lnTo>
                        <a:lnTo>
                          <a:pt x="2937" y="3402"/>
                        </a:lnTo>
                        <a:lnTo>
                          <a:pt x="2863" y="3415"/>
                        </a:lnTo>
                        <a:lnTo>
                          <a:pt x="2784" y="3427"/>
                        </a:lnTo>
                        <a:lnTo>
                          <a:pt x="2701" y="3437"/>
                        </a:lnTo>
                        <a:lnTo>
                          <a:pt x="2613" y="3446"/>
                        </a:lnTo>
                        <a:lnTo>
                          <a:pt x="2520" y="3452"/>
                        </a:lnTo>
                        <a:lnTo>
                          <a:pt x="2423" y="3456"/>
                        </a:lnTo>
                        <a:lnTo>
                          <a:pt x="2321" y="3458"/>
                        </a:lnTo>
                        <a:lnTo>
                          <a:pt x="2221" y="3456"/>
                        </a:lnTo>
                        <a:lnTo>
                          <a:pt x="2115" y="3452"/>
                        </a:lnTo>
                        <a:lnTo>
                          <a:pt x="2006" y="3444"/>
                        </a:lnTo>
                        <a:lnTo>
                          <a:pt x="1893" y="3434"/>
                        </a:lnTo>
                        <a:lnTo>
                          <a:pt x="1902" y="3419"/>
                        </a:lnTo>
                        <a:lnTo>
                          <a:pt x="1904" y="3404"/>
                        </a:lnTo>
                        <a:lnTo>
                          <a:pt x="1905" y="3390"/>
                        </a:lnTo>
                        <a:lnTo>
                          <a:pt x="1905" y="3379"/>
                        </a:lnTo>
                        <a:lnTo>
                          <a:pt x="1904" y="3370"/>
                        </a:lnTo>
                        <a:lnTo>
                          <a:pt x="1902" y="3359"/>
                        </a:lnTo>
                        <a:lnTo>
                          <a:pt x="1897" y="3348"/>
                        </a:lnTo>
                        <a:lnTo>
                          <a:pt x="1890" y="3339"/>
                        </a:lnTo>
                        <a:lnTo>
                          <a:pt x="1878" y="3329"/>
                        </a:lnTo>
                        <a:lnTo>
                          <a:pt x="1863" y="3319"/>
                        </a:lnTo>
                        <a:lnTo>
                          <a:pt x="1842" y="3311"/>
                        </a:lnTo>
                        <a:lnTo>
                          <a:pt x="1816" y="3302"/>
                        </a:lnTo>
                        <a:lnTo>
                          <a:pt x="1783" y="3295"/>
                        </a:lnTo>
                        <a:lnTo>
                          <a:pt x="2250" y="3295"/>
                        </a:lnTo>
                        <a:lnTo>
                          <a:pt x="2250" y="1788"/>
                        </a:lnTo>
                        <a:lnTo>
                          <a:pt x="1271" y="1788"/>
                        </a:lnTo>
                        <a:lnTo>
                          <a:pt x="1324" y="1740"/>
                        </a:lnTo>
                        <a:lnTo>
                          <a:pt x="1380" y="1696"/>
                        </a:lnTo>
                        <a:lnTo>
                          <a:pt x="1439" y="1657"/>
                        </a:lnTo>
                        <a:lnTo>
                          <a:pt x="1502" y="1622"/>
                        </a:lnTo>
                        <a:lnTo>
                          <a:pt x="1567" y="1592"/>
                        </a:lnTo>
                        <a:lnTo>
                          <a:pt x="1636" y="1566"/>
                        </a:lnTo>
                        <a:lnTo>
                          <a:pt x="1705" y="1547"/>
                        </a:lnTo>
                        <a:lnTo>
                          <a:pt x="1778" y="1532"/>
                        </a:lnTo>
                        <a:lnTo>
                          <a:pt x="1853" y="1522"/>
                        </a:lnTo>
                        <a:lnTo>
                          <a:pt x="1929" y="1520"/>
                        </a:lnTo>
                        <a:close/>
                        <a:moveTo>
                          <a:pt x="2240" y="0"/>
                        </a:moveTo>
                        <a:lnTo>
                          <a:pt x="2310" y="3"/>
                        </a:lnTo>
                        <a:lnTo>
                          <a:pt x="2380" y="13"/>
                        </a:lnTo>
                        <a:lnTo>
                          <a:pt x="2446" y="29"/>
                        </a:lnTo>
                        <a:lnTo>
                          <a:pt x="2510" y="51"/>
                        </a:lnTo>
                        <a:lnTo>
                          <a:pt x="2572" y="79"/>
                        </a:lnTo>
                        <a:lnTo>
                          <a:pt x="2630" y="112"/>
                        </a:lnTo>
                        <a:lnTo>
                          <a:pt x="2684" y="150"/>
                        </a:lnTo>
                        <a:lnTo>
                          <a:pt x="2736" y="192"/>
                        </a:lnTo>
                        <a:lnTo>
                          <a:pt x="2783" y="239"/>
                        </a:lnTo>
                        <a:lnTo>
                          <a:pt x="2826" y="290"/>
                        </a:lnTo>
                        <a:lnTo>
                          <a:pt x="2863" y="345"/>
                        </a:lnTo>
                        <a:lnTo>
                          <a:pt x="2896" y="403"/>
                        </a:lnTo>
                        <a:lnTo>
                          <a:pt x="2924" y="464"/>
                        </a:lnTo>
                        <a:lnTo>
                          <a:pt x="2945" y="528"/>
                        </a:lnTo>
                        <a:lnTo>
                          <a:pt x="2961" y="595"/>
                        </a:lnTo>
                        <a:lnTo>
                          <a:pt x="2972" y="664"/>
                        </a:lnTo>
                        <a:lnTo>
                          <a:pt x="2975" y="734"/>
                        </a:lnTo>
                        <a:lnTo>
                          <a:pt x="2972" y="806"/>
                        </a:lnTo>
                        <a:lnTo>
                          <a:pt x="2961" y="874"/>
                        </a:lnTo>
                        <a:lnTo>
                          <a:pt x="2945" y="941"/>
                        </a:lnTo>
                        <a:lnTo>
                          <a:pt x="2924" y="1005"/>
                        </a:lnTo>
                        <a:lnTo>
                          <a:pt x="2896" y="1067"/>
                        </a:lnTo>
                        <a:lnTo>
                          <a:pt x="2863" y="1125"/>
                        </a:lnTo>
                        <a:lnTo>
                          <a:pt x="2826" y="1179"/>
                        </a:lnTo>
                        <a:lnTo>
                          <a:pt x="2783" y="1230"/>
                        </a:lnTo>
                        <a:lnTo>
                          <a:pt x="2736" y="1277"/>
                        </a:lnTo>
                        <a:lnTo>
                          <a:pt x="2684" y="1320"/>
                        </a:lnTo>
                        <a:lnTo>
                          <a:pt x="2630" y="1358"/>
                        </a:lnTo>
                        <a:lnTo>
                          <a:pt x="2572" y="1391"/>
                        </a:lnTo>
                        <a:lnTo>
                          <a:pt x="2510" y="1419"/>
                        </a:lnTo>
                        <a:lnTo>
                          <a:pt x="2446" y="1440"/>
                        </a:lnTo>
                        <a:lnTo>
                          <a:pt x="2380" y="1456"/>
                        </a:lnTo>
                        <a:lnTo>
                          <a:pt x="2310" y="1467"/>
                        </a:lnTo>
                        <a:lnTo>
                          <a:pt x="2240" y="1470"/>
                        </a:lnTo>
                        <a:lnTo>
                          <a:pt x="2169" y="1467"/>
                        </a:lnTo>
                        <a:lnTo>
                          <a:pt x="2101" y="1456"/>
                        </a:lnTo>
                        <a:lnTo>
                          <a:pt x="2033" y="1440"/>
                        </a:lnTo>
                        <a:lnTo>
                          <a:pt x="1969" y="1419"/>
                        </a:lnTo>
                        <a:lnTo>
                          <a:pt x="1908" y="1391"/>
                        </a:lnTo>
                        <a:lnTo>
                          <a:pt x="1851" y="1358"/>
                        </a:lnTo>
                        <a:lnTo>
                          <a:pt x="1795" y="1320"/>
                        </a:lnTo>
                        <a:lnTo>
                          <a:pt x="1745" y="1277"/>
                        </a:lnTo>
                        <a:lnTo>
                          <a:pt x="1698" y="1230"/>
                        </a:lnTo>
                        <a:lnTo>
                          <a:pt x="1655" y="1179"/>
                        </a:lnTo>
                        <a:lnTo>
                          <a:pt x="1618" y="1125"/>
                        </a:lnTo>
                        <a:lnTo>
                          <a:pt x="1584" y="1067"/>
                        </a:lnTo>
                        <a:lnTo>
                          <a:pt x="1557" y="1005"/>
                        </a:lnTo>
                        <a:lnTo>
                          <a:pt x="1534" y="941"/>
                        </a:lnTo>
                        <a:lnTo>
                          <a:pt x="1518" y="874"/>
                        </a:lnTo>
                        <a:lnTo>
                          <a:pt x="1508" y="806"/>
                        </a:lnTo>
                        <a:lnTo>
                          <a:pt x="1505" y="734"/>
                        </a:lnTo>
                        <a:lnTo>
                          <a:pt x="1508" y="664"/>
                        </a:lnTo>
                        <a:lnTo>
                          <a:pt x="1518" y="595"/>
                        </a:lnTo>
                        <a:lnTo>
                          <a:pt x="1534" y="528"/>
                        </a:lnTo>
                        <a:lnTo>
                          <a:pt x="1557" y="464"/>
                        </a:lnTo>
                        <a:lnTo>
                          <a:pt x="1584" y="403"/>
                        </a:lnTo>
                        <a:lnTo>
                          <a:pt x="1618" y="345"/>
                        </a:lnTo>
                        <a:lnTo>
                          <a:pt x="1655" y="290"/>
                        </a:lnTo>
                        <a:lnTo>
                          <a:pt x="1698" y="239"/>
                        </a:lnTo>
                        <a:lnTo>
                          <a:pt x="1745" y="192"/>
                        </a:lnTo>
                        <a:lnTo>
                          <a:pt x="1795" y="150"/>
                        </a:lnTo>
                        <a:lnTo>
                          <a:pt x="1851" y="112"/>
                        </a:lnTo>
                        <a:lnTo>
                          <a:pt x="1908" y="79"/>
                        </a:lnTo>
                        <a:lnTo>
                          <a:pt x="1969" y="51"/>
                        </a:lnTo>
                        <a:lnTo>
                          <a:pt x="2033" y="29"/>
                        </a:lnTo>
                        <a:lnTo>
                          <a:pt x="2101" y="13"/>
                        </a:lnTo>
                        <a:lnTo>
                          <a:pt x="2169" y="3"/>
                        </a:lnTo>
                        <a:lnTo>
                          <a:pt x="224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7" name="Group 416">
                  <a:extLst>
                    <a:ext uri="{FF2B5EF4-FFF2-40B4-BE49-F238E27FC236}">
                      <a16:creationId xmlns:a16="http://schemas.microsoft.com/office/drawing/2014/main" id="{150D7AAE-D135-4D9C-88B7-223C85A7A5CC}"/>
                    </a:ext>
                  </a:extLst>
                </p:cNvPr>
                <p:cNvGrpSpPr/>
                <p:nvPr/>
              </p:nvGrpSpPr>
              <p:grpSpPr>
                <a:xfrm rot="16200000">
                  <a:off x="657817" y="948407"/>
                  <a:ext cx="413363" cy="401819"/>
                  <a:chOff x="8197738" y="2260161"/>
                  <a:chExt cx="1488830" cy="1488831"/>
                </a:xfrm>
              </p:grpSpPr>
              <p:sp>
                <p:nvSpPr>
                  <p:cNvPr id="445" name="Oval 444">
                    <a:extLst>
                      <a:ext uri="{FF2B5EF4-FFF2-40B4-BE49-F238E27FC236}">
                        <a16:creationId xmlns:a16="http://schemas.microsoft.com/office/drawing/2014/main" id="{FDFE3C9B-F2CA-494A-9763-0BA276A04A7F}"/>
                      </a:ext>
                    </a:extLst>
                  </p:cNvPr>
                  <p:cNvSpPr/>
                  <p:nvPr/>
                </p:nvSpPr>
                <p:spPr>
                  <a:xfrm>
                    <a:off x="8197738" y="2260161"/>
                    <a:ext cx="1488830" cy="148883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6" name="Group 26">
                    <a:extLst>
                      <a:ext uri="{FF2B5EF4-FFF2-40B4-BE49-F238E27FC236}">
                        <a16:creationId xmlns:a16="http://schemas.microsoft.com/office/drawing/2014/main" id="{70B11360-3E5C-4709-AAAA-6433A22DAED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446059" y="2637179"/>
                    <a:ext cx="992188" cy="765175"/>
                    <a:chOff x="1774" y="417"/>
                    <a:chExt cx="625" cy="482"/>
                  </a:xfrm>
                  <a:solidFill>
                    <a:schemeClr val="bg1"/>
                  </a:solidFill>
                </p:grpSpPr>
                <p:sp>
                  <p:nvSpPr>
                    <p:cNvPr id="447" name="Freeform 28">
                      <a:extLst>
                        <a:ext uri="{FF2B5EF4-FFF2-40B4-BE49-F238E27FC236}">
                          <a16:creationId xmlns:a16="http://schemas.microsoft.com/office/drawing/2014/main" id="{2CEEA23C-AEF6-4B89-AF85-EC2ABA303F2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41" y="556"/>
                      <a:ext cx="92" cy="44"/>
                    </a:xfrm>
                    <a:custGeom>
                      <a:avLst/>
                      <a:gdLst>
                        <a:gd name="T0" fmla="*/ 106 w 551"/>
                        <a:gd name="T1" fmla="*/ 0 h 265"/>
                        <a:gd name="T2" fmla="*/ 446 w 551"/>
                        <a:gd name="T3" fmla="*/ 0 h 265"/>
                        <a:gd name="T4" fmla="*/ 500 w 551"/>
                        <a:gd name="T5" fmla="*/ 2 h 265"/>
                        <a:gd name="T6" fmla="*/ 551 w 551"/>
                        <a:gd name="T7" fmla="*/ 10 h 265"/>
                        <a:gd name="T8" fmla="*/ 525 w 551"/>
                        <a:gd name="T9" fmla="*/ 53 h 265"/>
                        <a:gd name="T10" fmla="*/ 502 w 551"/>
                        <a:gd name="T11" fmla="*/ 98 h 265"/>
                        <a:gd name="T12" fmla="*/ 486 w 551"/>
                        <a:gd name="T13" fmla="*/ 145 h 265"/>
                        <a:gd name="T14" fmla="*/ 475 w 551"/>
                        <a:gd name="T15" fmla="*/ 196 h 265"/>
                        <a:gd name="T16" fmla="*/ 469 w 551"/>
                        <a:gd name="T17" fmla="*/ 248 h 265"/>
                        <a:gd name="T18" fmla="*/ 428 w 551"/>
                        <a:gd name="T19" fmla="*/ 232 h 265"/>
                        <a:gd name="T20" fmla="*/ 384 w 551"/>
                        <a:gd name="T21" fmla="*/ 220 h 265"/>
                        <a:gd name="T22" fmla="*/ 341 w 551"/>
                        <a:gd name="T23" fmla="*/ 213 h 265"/>
                        <a:gd name="T24" fmla="*/ 295 w 551"/>
                        <a:gd name="T25" fmla="*/ 211 h 265"/>
                        <a:gd name="T26" fmla="*/ 238 w 551"/>
                        <a:gd name="T27" fmla="*/ 215 h 265"/>
                        <a:gd name="T28" fmla="*/ 184 w 551"/>
                        <a:gd name="T29" fmla="*/ 225 h 265"/>
                        <a:gd name="T30" fmla="*/ 132 w 551"/>
                        <a:gd name="T31" fmla="*/ 242 h 265"/>
                        <a:gd name="T32" fmla="*/ 83 w 551"/>
                        <a:gd name="T33" fmla="*/ 265 h 265"/>
                        <a:gd name="T34" fmla="*/ 80 w 551"/>
                        <a:gd name="T35" fmla="*/ 209 h 265"/>
                        <a:gd name="T36" fmla="*/ 69 w 551"/>
                        <a:gd name="T37" fmla="*/ 156 h 265"/>
                        <a:gd name="T38" fmla="*/ 52 w 551"/>
                        <a:gd name="T39" fmla="*/ 104 h 265"/>
                        <a:gd name="T40" fmla="*/ 29 w 551"/>
                        <a:gd name="T41" fmla="*/ 55 h 265"/>
                        <a:gd name="T42" fmla="*/ 0 w 551"/>
                        <a:gd name="T43" fmla="*/ 10 h 265"/>
                        <a:gd name="T44" fmla="*/ 52 w 551"/>
                        <a:gd name="T45" fmla="*/ 2 h 265"/>
                        <a:gd name="T46" fmla="*/ 106 w 551"/>
                        <a:gd name="T47" fmla="*/ 0 h 2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51" h="265">
                          <a:moveTo>
                            <a:pt x="106" y="0"/>
                          </a:moveTo>
                          <a:lnTo>
                            <a:pt x="446" y="0"/>
                          </a:lnTo>
                          <a:lnTo>
                            <a:pt x="500" y="2"/>
                          </a:lnTo>
                          <a:lnTo>
                            <a:pt x="551" y="10"/>
                          </a:lnTo>
                          <a:lnTo>
                            <a:pt x="525" y="53"/>
                          </a:lnTo>
                          <a:lnTo>
                            <a:pt x="502" y="98"/>
                          </a:lnTo>
                          <a:lnTo>
                            <a:pt x="486" y="145"/>
                          </a:lnTo>
                          <a:lnTo>
                            <a:pt x="475" y="196"/>
                          </a:lnTo>
                          <a:lnTo>
                            <a:pt x="469" y="248"/>
                          </a:lnTo>
                          <a:lnTo>
                            <a:pt x="428" y="232"/>
                          </a:lnTo>
                          <a:lnTo>
                            <a:pt x="384" y="220"/>
                          </a:lnTo>
                          <a:lnTo>
                            <a:pt x="341" y="213"/>
                          </a:lnTo>
                          <a:lnTo>
                            <a:pt x="295" y="211"/>
                          </a:lnTo>
                          <a:lnTo>
                            <a:pt x="238" y="215"/>
                          </a:lnTo>
                          <a:lnTo>
                            <a:pt x="184" y="225"/>
                          </a:lnTo>
                          <a:lnTo>
                            <a:pt x="132" y="242"/>
                          </a:lnTo>
                          <a:lnTo>
                            <a:pt x="83" y="265"/>
                          </a:lnTo>
                          <a:lnTo>
                            <a:pt x="80" y="209"/>
                          </a:lnTo>
                          <a:lnTo>
                            <a:pt x="69" y="156"/>
                          </a:lnTo>
                          <a:lnTo>
                            <a:pt x="52" y="104"/>
                          </a:lnTo>
                          <a:lnTo>
                            <a:pt x="29" y="55"/>
                          </a:lnTo>
                          <a:lnTo>
                            <a:pt x="0" y="10"/>
                          </a:lnTo>
                          <a:lnTo>
                            <a:pt x="52" y="2"/>
                          </a:lnTo>
                          <a:lnTo>
                            <a:pt x="10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8" name="Freeform 29">
                      <a:extLst>
                        <a:ext uri="{FF2B5EF4-FFF2-40B4-BE49-F238E27FC236}">
                          <a16:creationId xmlns:a16="http://schemas.microsoft.com/office/drawing/2014/main" id="{B6D4E10B-7A95-4752-A38D-CF41FB69B57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417"/>
                      <a:ext cx="134" cy="135"/>
                    </a:xfrm>
                    <a:custGeom>
                      <a:avLst/>
                      <a:gdLst>
                        <a:gd name="T0" fmla="*/ 401 w 803"/>
                        <a:gd name="T1" fmla="*/ 0 h 810"/>
                        <a:gd name="T2" fmla="*/ 452 w 803"/>
                        <a:gd name="T3" fmla="*/ 3 h 810"/>
                        <a:gd name="T4" fmla="*/ 501 w 803"/>
                        <a:gd name="T5" fmla="*/ 13 h 810"/>
                        <a:gd name="T6" fmla="*/ 547 w 803"/>
                        <a:gd name="T7" fmla="*/ 28 h 810"/>
                        <a:gd name="T8" fmla="*/ 590 w 803"/>
                        <a:gd name="T9" fmla="*/ 47 h 810"/>
                        <a:gd name="T10" fmla="*/ 632 w 803"/>
                        <a:gd name="T11" fmla="*/ 73 h 810"/>
                        <a:gd name="T12" fmla="*/ 668 w 803"/>
                        <a:gd name="T13" fmla="*/ 103 h 810"/>
                        <a:gd name="T14" fmla="*/ 702 w 803"/>
                        <a:gd name="T15" fmla="*/ 136 h 810"/>
                        <a:gd name="T16" fmla="*/ 731 w 803"/>
                        <a:gd name="T17" fmla="*/ 173 h 810"/>
                        <a:gd name="T18" fmla="*/ 756 w 803"/>
                        <a:gd name="T19" fmla="*/ 215 h 810"/>
                        <a:gd name="T20" fmla="*/ 776 w 803"/>
                        <a:gd name="T21" fmla="*/ 259 h 810"/>
                        <a:gd name="T22" fmla="*/ 791 w 803"/>
                        <a:gd name="T23" fmla="*/ 306 h 810"/>
                        <a:gd name="T24" fmla="*/ 800 w 803"/>
                        <a:gd name="T25" fmla="*/ 354 h 810"/>
                        <a:gd name="T26" fmla="*/ 803 w 803"/>
                        <a:gd name="T27" fmla="*/ 405 h 810"/>
                        <a:gd name="T28" fmla="*/ 800 w 803"/>
                        <a:gd name="T29" fmla="*/ 456 h 810"/>
                        <a:gd name="T30" fmla="*/ 791 w 803"/>
                        <a:gd name="T31" fmla="*/ 504 h 810"/>
                        <a:gd name="T32" fmla="*/ 776 w 803"/>
                        <a:gd name="T33" fmla="*/ 552 h 810"/>
                        <a:gd name="T34" fmla="*/ 756 w 803"/>
                        <a:gd name="T35" fmla="*/ 596 h 810"/>
                        <a:gd name="T36" fmla="*/ 731 w 803"/>
                        <a:gd name="T37" fmla="*/ 636 h 810"/>
                        <a:gd name="T38" fmla="*/ 702 w 803"/>
                        <a:gd name="T39" fmla="*/ 674 h 810"/>
                        <a:gd name="T40" fmla="*/ 668 w 803"/>
                        <a:gd name="T41" fmla="*/ 707 h 810"/>
                        <a:gd name="T42" fmla="*/ 632 w 803"/>
                        <a:gd name="T43" fmla="*/ 737 h 810"/>
                        <a:gd name="T44" fmla="*/ 590 w 803"/>
                        <a:gd name="T45" fmla="*/ 762 h 810"/>
                        <a:gd name="T46" fmla="*/ 547 w 803"/>
                        <a:gd name="T47" fmla="*/ 782 h 810"/>
                        <a:gd name="T48" fmla="*/ 501 w 803"/>
                        <a:gd name="T49" fmla="*/ 798 h 810"/>
                        <a:gd name="T50" fmla="*/ 452 w 803"/>
                        <a:gd name="T51" fmla="*/ 807 h 810"/>
                        <a:gd name="T52" fmla="*/ 401 w 803"/>
                        <a:gd name="T53" fmla="*/ 810 h 810"/>
                        <a:gd name="T54" fmla="*/ 351 w 803"/>
                        <a:gd name="T55" fmla="*/ 807 h 810"/>
                        <a:gd name="T56" fmla="*/ 303 w 803"/>
                        <a:gd name="T57" fmla="*/ 798 h 810"/>
                        <a:gd name="T58" fmla="*/ 256 w 803"/>
                        <a:gd name="T59" fmla="*/ 782 h 810"/>
                        <a:gd name="T60" fmla="*/ 212 w 803"/>
                        <a:gd name="T61" fmla="*/ 762 h 810"/>
                        <a:gd name="T62" fmla="*/ 172 w 803"/>
                        <a:gd name="T63" fmla="*/ 737 h 810"/>
                        <a:gd name="T64" fmla="*/ 135 w 803"/>
                        <a:gd name="T65" fmla="*/ 707 h 810"/>
                        <a:gd name="T66" fmla="*/ 101 w 803"/>
                        <a:gd name="T67" fmla="*/ 674 h 810"/>
                        <a:gd name="T68" fmla="*/ 72 w 803"/>
                        <a:gd name="T69" fmla="*/ 636 h 810"/>
                        <a:gd name="T70" fmla="*/ 47 w 803"/>
                        <a:gd name="T71" fmla="*/ 596 h 810"/>
                        <a:gd name="T72" fmla="*/ 27 w 803"/>
                        <a:gd name="T73" fmla="*/ 552 h 810"/>
                        <a:gd name="T74" fmla="*/ 12 w 803"/>
                        <a:gd name="T75" fmla="*/ 504 h 810"/>
                        <a:gd name="T76" fmla="*/ 3 w 803"/>
                        <a:gd name="T77" fmla="*/ 456 h 810"/>
                        <a:gd name="T78" fmla="*/ 0 w 803"/>
                        <a:gd name="T79" fmla="*/ 405 h 810"/>
                        <a:gd name="T80" fmla="*/ 3 w 803"/>
                        <a:gd name="T81" fmla="*/ 354 h 810"/>
                        <a:gd name="T82" fmla="*/ 12 w 803"/>
                        <a:gd name="T83" fmla="*/ 306 h 810"/>
                        <a:gd name="T84" fmla="*/ 27 w 803"/>
                        <a:gd name="T85" fmla="*/ 259 h 810"/>
                        <a:gd name="T86" fmla="*/ 47 w 803"/>
                        <a:gd name="T87" fmla="*/ 215 h 810"/>
                        <a:gd name="T88" fmla="*/ 72 w 803"/>
                        <a:gd name="T89" fmla="*/ 173 h 810"/>
                        <a:gd name="T90" fmla="*/ 101 w 803"/>
                        <a:gd name="T91" fmla="*/ 136 h 810"/>
                        <a:gd name="T92" fmla="*/ 135 w 803"/>
                        <a:gd name="T93" fmla="*/ 103 h 810"/>
                        <a:gd name="T94" fmla="*/ 172 w 803"/>
                        <a:gd name="T95" fmla="*/ 73 h 810"/>
                        <a:gd name="T96" fmla="*/ 212 w 803"/>
                        <a:gd name="T97" fmla="*/ 47 h 810"/>
                        <a:gd name="T98" fmla="*/ 256 w 803"/>
                        <a:gd name="T99" fmla="*/ 28 h 810"/>
                        <a:gd name="T100" fmla="*/ 303 w 803"/>
                        <a:gd name="T101" fmla="*/ 13 h 810"/>
                        <a:gd name="T102" fmla="*/ 351 w 803"/>
                        <a:gd name="T103" fmla="*/ 3 h 810"/>
                        <a:gd name="T104" fmla="*/ 401 w 803"/>
                        <a:gd name="T105" fmla="*/ 0 h 8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03" h="810">
                          <a:moveTo>
                            <a:pt x="401" y="0"/>
                          </a:moveTo>
                          <a:lnTo>
                            <a:pt x="452" y="3"/>
                          </a:lnTo>
                          <a:lnTo>
                            <a:pt x="501" y="13"/>
                          </a:lnTo>
                          <a:lnTo>
                            <a:pt x="547" y="28"/>
                          </a:lnTo>
                          <a:lnTo>
                            <a:pt x="590" y="47"/>
                          </a:lnTo>
                          <a:lnTo>
                            <a:pt x="632" y="73"/>
                          </a:lnTo>
                          <a:lnTo>
                            <a:pt x="668" y="103"/>
                          </a:lnTo>
                          <a:lnTo>
                            <a:pt x="702" y="136"/>
                          </a:lnTo>
                          <a:lnTo>
                            <a:pt x="731" y="173"/>
                          </a:lnTo>
                          <a:lnTo>
                            <a:pt x="756" y="215"/>
                          </a:lnTo>
                          <a:lnTo>
                            <a:pt x="776" y="259"/>
                          </a:lnTo>
                          <a:lnTo>
                            <a:pt x="791" y="306"/>
                          </a:lnTo>
                          <a:lnTo>
                            <a:pt x="800" y="354"/>
                          </a:lnTo>
                          <a:lnTo>
                            <a:pt x="803" y="405"/>
                          </a:lnTo>
                          <a:lnTo>
                            <a:pt x="800" y="456"/>
                          </a:lnTo>
                          <a:lnTo>
                            <a:pt x="791" y="504"/>
                          </a:lnTo>
                          <a:lnTo>
                            <a:pt x="776" y="552"/>
                          </a:lnTo>
                          <a:lnTo>
                            <a:pt x="756" y="596"/>
                          </a:lnTo>
                          <a:lnTo>
                            <a:pt x="731" y="636"/>
                          </a:lnTo>
                          <a:lnTo>
                            <a:pt x="702" y="674"/>
                          </a:lnTo>
                          <a:lnTo>
                            <a:pt x="668" y="707"/>
                          </a:lnTo>
                          <a:lnTo>
                            <a:pt x="632" y="737"/>
                          </a:lnTo>
                          <a:lnTo>
                            <a:pt x="590" y="762"/>
                          </a:lnTo>
                          <a:lnTo>
                            <a:pt x="547" y="782"/>
                          </a:lnTo>
                          <a:lnTo>
                            <a:pt x="501" y="798"/>
                          </a:lnTo>
                          <a:lnTo>
                            <a:pt x="452" y="807"/>
                          </a:lnTo>
                          <a:lnTo>
                            <a:pt x="401" y="810"/>
                          </a:lnTo>
                          <a:lnTo>
                            <a:pt x="351" y="807"/>
                          </a:lnTo>
                          <a:lnTo>
                            <a:pt x="303" y="798"/>
                          </a:lnTo>
                          <a:lnTo>
                            <a:pt x="256" y="782"/>
                          </a:lnTo>
                          <a:lnTo>
                            <a:pt x="212" y="762"/>
                          </a:lnTo>
                          <a:lnTo>
                            <a:pt x="172" y="737"/>
                          </a:lnTo>
                          <a:lnTo>
                            <a:pt x="135" y="707"/>
                          </a:lnTo>
                          <a:lnTo>
                            <a:pt x="101" y="674"/>
                          </a:lnTo>
                          <a:lnTo>
                            <a:pt x="72" y="636"/>
                          </a:lnTo>
                          <a:lnTo>
                            <a:pt x="47" y="596"/>
                          </a:lnTo>
                          <a:lnTo>
                            <a:pt x="27" y="552"/>
                          </a:lnTo>
                          <a:lnTo>
                            <a:pt x="12" y="504"/>
                          </a:lnTo>
                          <a:lnTo>
                            <a:pt x="3" y="456"/>
                          </a:lnTo>
                          <a:lnTo>
                            <a:pt x="0" y="405"/>
                          </a:lnTo>
                          <a:lnTo>
                            <a:pt x="3" y="354"/>
                          </a:lnTo>
                          <a:lnTo>
                            <a:pt x="12" y="306"/>
                          </a:lnTo>
                          <a:lnTo>
                            <a:pt x="27" y="259"/>
                          </a:lnTo>
                          <a:lnTo>
                            <a:pt x="47" y="215"/>
                          </a:lnTo>
                          <a:lnTo>
                            <a:pt x="72" y="173"/>
                          </a:lnTo>
                          <a:lnTo>
                            <a:pt x="101" y="136"/>
                          </a:lnTo>
                          <a:lnTo>
                            <a:pt x="135" y="103"/>
                          </a:lnTo>
                          <a:lnTo>
                            <a:pt x="172" y="73"/>
                          </a:lnTo>
                          <a:lnTo>
                            <a:pt x="212" y="47"/>
                          </a:lnTo>
                          <a:lnTo>
                            <a:pt x="256" y="28"/>
                          </a:lnTo>
                          <a:lnTo>
                            <a:pt x="303" y="13"/>
                          </a:lnTo>
                          <a:lnTo>
                            <a:pt x="351" y="3"/>
                          </a:lnTo>
                          <a:lnTo>
                            <a:pt x="40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9" name="Freeform 30">
                      <a:extLst>
                        <a:ext uri="{FF2B5EF4-FFF2-40B4-BE49-F238E27FC236}">
                          <a16:creationId xmlns:a16="http://schemas.microsoft.com/office/drawing/2014/main" id="{9BBFE79C-61A0-4CBD-8287-8B21047AB5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0" y="542"/>
                      <a:ext cx="124" cy="125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8 w 740"/>
                        <a:gd name="T5" fmla="*/ 12 h 745"/>
                        <a:gd name="T6" fmla="*/ 514 w 740"/>
                        <a:gd name="T7" fmla="*/ 29 h 745"/>
                        <a:gd name="T8" fmla="*/ 556 w 740"/>
                        <a:gd name="T9" fmla="*/ 51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89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6 w 740"/>
                        <a:gd name="T23" fmla="*/ 322 h 745"/>
                        <a:gd name="T24" fmla="*/ 740 w 740"/>
                        <a:gd name="T25" fmla="*/ 373 h 745"/>
                        <a:gd name="T26" fmla="*/ 736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89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6 w 740"/>
                        <a:gd name="T41" fmla="*/ 695 h 745"/>
                        <a:gd name="T42" fmla="*/ 514 w 740"/>
                        <a:gd name="T43" fmla="*/ 717 h 745"/>
                        <a:gd name="T44" fmla="*/ 468 w 740"/>
                        <a:gd name="T45" fmla="*/ 733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8 w 740"/>
                        <a:gd name="T51" fmla="*/ 743 h 745"/>
                        <a:gd name="T52" fmla="*/ 288 w 740"/>
                        <a:gd name="T53" fmla="*/ 736 h 745"/>
                        <a:gd name="T54" fmla="*/ 250 w 740"/>
                        <a:gd name="T55" fmla="*/ 726 h 745"/>
                        <a:gd name="T56" fmla="*/ 214 w 740"/>
                        <a:gd name="T57" fmla="*/ 711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0 w 740"/>
                        <a:gd name="T63" fmla="*/ 557 h 745"/>
                        <a:gd name="T64" fmla="*/ 145 w 740"/>
                        <a:gd name="T65" fmla="*/ 512 h 745"/>
                        <a:gd name="T66" fmla="*/ 115 w 740"/>
                        <a:gd name="T67" fmla="*/ 470 h 745"/>
                        <a:gd name="T68" fmla="*/ 81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4 w 740"/>
                        <a:gd name="T75" fmla="*/ 317 h 745"/>
                        <a:gd name="T76" fmla="*/ 14 w 740"/>
                        <a:gd name="T77" fmla="*/ 269 h 745"/>
                        <a:gd name="T78" fmla="*/ 30 w 740"/>
                        <a:gd name="T79" fmla="*/ 224 h 745"/>
                        <a:gd name="T80" fmla="*/ 52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5 w 740"/>
                        <a:gd name="T87" fmla="*/ 76 h 745"/>
                        <a:gd name="T88" fmla="*/ 184 w 740"/>
                        <a:gd name="T89" fmla="*/ 49 h 745"/>
                        <a:gd name="T90" fmla="*/ 226 w 740"/>
                        <a:gd name="T91" fmla="*/ 29 h 745"/>
                        <a:gd name="T92" fmla="*/ 272 w 740"/>
                        <a:gd name="T93" fmla="*/ 12 h 745"/>
                        <a:gd name="T94" fmla="*/ 320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8" y="12"/>
                          </a:lnTo>
                          <a:lnTo>
                            <a:pt x="514" y="29"/>
                          </a:lnTo>
                          <a:lnTo>
                            <a:pt x="556" y="51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89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6" y="322"/>
                          </a:lnTo>
                          <a:lnTo>
                            <a:pt x="740" y="373"/>
                          </a:lnTo>
                          <a:lnTo>
                            <a:pt x="736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89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6" y="695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8" y="743"/>
                          </a:lnTo>
                          <a:lnTo>
                            <a:pt x="288" y="736"/>
                          </a:lnTo>
                          <a:lnTo>
                            <a:pt x="250" y="726"/>
                          </a:lnTo>
                          <a:lnTo>
                            <a:pt x="214" y="711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0" y="557"/>
                          </a:lnTo>
                          <a:lnTo>
                            <a:pt x="145" y="512"/>
                          </a:lnTo>
                          <a:lnTo>
                            <a:pt x="115" y="470"/>
                          </a:lnTo>
                          <a:lnTo>
                            <a:pt x="81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4" y="317"/>
                          </a:lnTo>
                          <a:lnTo>
                            <a:pt x="14" y="269"/>
                          </a:lnTo>
                          <a:lnTo>
                            <a:pt x="30" y="224"/>
                          </a:lnTo>
                          <a:lnTo>
                            <a:pt x="52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5" y="76"/>
                          </a:lnTo>
                          <a:lnTo>
                            <a:pt x="184" y="49"/>
                          </a:lnTo>
                          <a:lnTo>
                            <a:pt x="226" y="29"/>
                          </a:lnTo>
                          <a:lnTo>
                            <a:pt x="272" y="12"/>
                          </a:lnTo>
                          <a:lnTo>
                            <a:pt x="320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0" name="Freeform 31">
                      <a:extLst>
                        <a:ext uri="{FF2B5EF4-FFF2-40B4-BE49-F238E27FC236}">
                          <a16:creationId xmlns:a16="http://schemas.microsoft.com/office/drawing/2014/main" id="{EA68D2CE-77D8-456E-8498-9596E68FE9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542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5"/>
                        <a:gd name="T2" fmla="*/ 421 w 741"/>
                        <a:gd name="T3" fmla="*/ 3 h 745"/>
                        <a:gd name="T4" fmla="*/ 469 w 741"/>
                        <a:gd name="T5" fmla="*/ 12 h 745"/>
                        <a:gd name="T6" fmla="*/ 515 w 741"/>
                        <a:gd name="T7" fmla="*/ 29 h 745"/>
                        <a:gd name="T8" fmla="*/ 558 w 741"/>
                        <a:gd name="T9" fmla="*/ 51 h 745"/>
                        <a:gd name="T10" fmla="*/ 597 w 741"/>
                        <a:gd name="T11" fmla="*/ 77 h 745"/>
                        <a:gd name="T12" fmla="*/ 633 w 741"/>
                        <a:gd name="T13" fmla="*/ 108 h 745"/>
                        <a:gd name="T14" fmla="*/ 663 w 741"/>
                        <a:gd name="T15" fmla="*/ 144 h 745"/>
                        <a:gd name="T16" fmla="*/ 690 w 741"/>
                        <a:gd name="T17" fmla="*/ 184 h 745"/>
                        <a:gd name="T18" fmla="*/ 712 w 741"/>
                        <a:gd name="T19" fmla="*/ 227 h 745"/>
                        <a:gd name="T20" fmla="*/ 728 w 741"/>
                        <a:gd name="T21" fmla="*/ 273 h 745"/>
                        <a:gd name="T22" fmla="*/ 738 w 741"/>
                        <a:gd name="T23" fmla="*/ 322 h 745"/>
                        <a:gd name="T24" fmla="*/ 741 w 741"/>
                        <a:gd name="T25" fmla="*/ 373 h 745"/>
                        <a:gd name="T26" fmla="*/ 740 w 741"/>
                        <a:gd name="T27" fmla="*/ 393 h 745"/>
                        <a:gd name="T28" fmla="*/ 702 w 741"/>
                        <a:gd name="T29" fmla="*/ 426 h 745"/>
                        <a:gd name="T30" fmla="*/ 669 w 741"/>
                        <a:gd name="T31" fmla="*/ 463 h 745"/>
                        <a:gd name="T32" fmla="*/ 639 w 741"/>
                        <a:gd name="T33" fmla="*/ 502 h 745"/>
                        <a:gd name="T34" fmla="*/ 614 w 741"/>
                        <a:gd name="T35" fmla="*/ 545 h 745"/>
                        <a:gd name="T36" fmla="*/ 594 w 741"/>
                        <a:gd name="T37" fmla="*/ 590 h 745"/>
                        <a:gd name="T38" fmla="*/ 579 w 741"/>
                        <a:gd name="T39" fmla="*/ 638 h 745"/>
                        <a:gd name="T40" fmla="*/ 567 w 741"/>
                        <a:gd name="T41" fmla="*/ 688 h 745"/>
                        <a:gd name="T42" fmla="*/ 532 w 741"/>
                        <a:gd name="T43" fmla="*/ 707 h 745"/>
                        <a:gd name="T44" fmla="*/ 494 w 741"/>
                        <a:gd name="T45" fmla="*/ 723 h 745"/>
                        <a:gd name="T46" fmla="*/ 455 w 741"/>
                        <a:gd name="T47" fmla="*/ 736 h 745"/>
                        <a:gd name="T48" fmla="*/ 414 w 741"/>
                        <a:gd name="T49" fmla="*/ 743 h 745"/>
                        <a:gd name="T50" fmla="*/ 371 w 741"/>
                        <a:gd name="T51" fmla="*/ 745 h 745"/>
                        <a:gd name="T52" fmla="*/ 321 w 741"/>
                        <a:gd name="T53" fmla="*/ 742 h 745"/>
                        <a:gd name="T54" fmla="*/ 273 w 741"/>
                        <a:gd name="T55" fmla="*/ 733 h 745"/>
                        <a:gd name="T56" fmla="*/ 227 w 741"/>
                        <a:gd name="T57" fmla="*/ 717 h 745"/>
                        <a:gd name="T58" fmla="*/ 184 w 741"/>
                        <a:gd name="T59" fmla="*/ 695 h 745"/>
                        <a:gd name="T60" fmla="*/ 145 w 741"/>
                        <a:gd name="T61" fmla="*/ 668 h 745"/>
                        <a:gd name="T62" fmla="*/ 109 w 741"/>
                        <a:gd name="T63" fmla="*/ 636 h 745"/>
                        <a:gd name="T64" fmla="*/ 78 w 741"/>
                        <a:gd name="T65" fmla="*/ 600 h 745"/>
                        <a:gd name="T66" fmla="*/ 51 w 741"/>
                        <a:gd name="T67" fmla="*/ 561 h 745"/>
                        <a:gd name="T68" fmla="*/ 30 w 741"/>
                        <a:gd name="T69" fmla="*/ 518 h 745"/>
                        <a:gd name="T70" fmla="*/ 14 w 741"/>
                        <a:gd name="T71" fmla="*/ 472 h 745"/>
                        <a:gd name="T72" fmla="*/ 4 w 741"/>
                        <a:gd name="T73" fmla="*/ 423 h 745"/>
                        <a:gd name="T74" fmla="*/ 0 w 741"/>
                        <a:gd name="T75" fmla="*/ 373 h 745"/>
                        <a:gd name="T76" fmla="*/ 4 w 741"/>
                        <a:gd name="T77" fmla="*/ 322 h 745"/>
                        <a:gd name="T78" fmla="*/ 14 w 741"/>
                        <a:gd name="T79" fmla="*/ 273 h 745"/>
                        <a:gd name="T80" fmla="*/ 30 w 741"/>
                        <a:gd name="T81" fmla="*/ 227 h 745"/>
                        <a:gd name="T82" fmla="*/ 51 w 741"/>
                        <a:gd name="T83" fmla="*/ 184 h 745"/>
                        <a:gd name="T84" fmla="*/ 78 w 741"/>
                        <a:gd name="T85" fmla="*/ 144 h 745"/>
                        <a:gd name="T86" fmla="*/ 109 w 741"/>
                        <a:gd name="T87" fmla="*/ 108 h 745"/>
                        <a:gd name="T88" fmla="*/ 145 w 741"/>
                        <a:gd name="T89" fmla="*/ 77 h 745"/>
                        <a:gd name="T90" fmla="*/ 184 w 741"/>
                        <a:gd name="T91" fmla="*/ 51 h 745"/>
                        <a:gd name="T92" fmla="*/ 227 w 741"/>
                        <a:gd name="T93" fmla="*/ 29 h 745"/>
                        <a:gd name="T94" fmla="*/ 273 w 741"/>
                        <a:gd name="T95" fmla="*/ 12 h 745"/>
                        <a:gd name="T96" fmla="*/ 321 w 741"/>
                        <a:gd name="T97" fmla="*/ 3 h 745"/>
                        <a:gd name="T98" fmla="*/ 371 w 741"/>
                        <a:gd name="T99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741" h="745">
                          <a:moveTo>
                            <a:pt x="371" y="0"/>
                          </a:moveTo>
                          <a:lnTo>
                            <a:pt x="421" y="3"/>
                          </a:lnTo>
                          <a:lnTo>
                            <a:pt x="469" y="12"/>
                          </a:lnTo>
                          <a:lnTo>
                            <a:pt x="515" y="29"/>
                          </a:lnTo>
                          <a:lnTo>
                            <a:pt x="558" y="51"/>
                          </a:lnTo>
                          <a:lnTo>
                            <a:pt x="597" y="77"/>
                          </a:lnTo>
                          <a:lnTo>
                            <a:pt x="633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2" y="227"/>
                          </a:lnTo>
                          <a:lnTo>
                            <a:pt x="728" y="273"/>
                          </a:lnTo>
                          <a:lnTo>
                            <a:pt x="738" y="322"/>
                          </a:lnTo>
                          <a:lnTo>
                            <a:pt x="741" y="373"/>
                          </a:lnTo>
                          <a:lnTo>
                            <a:pt x="740" y="393"/>
                          </a:lnTo>
                          <a:lnTo>
                            <a:pt x="702" y="426"/>
                          </a:lnTo>
                          <a:lnTo>
                            <a:pt x="669" y="463"/>
                          </a:lnTo>
                          <a:lnTo>
                            <a:pt x="639" y="502"/>
                          </a:lnTo>
                          <a:lnTo>
                            <a:pt x="614" y="545"/>
                          </a:lnTo>
                          <a:lnTo>
                            <a:pt x="594" y="590"/>
                          </a:lnTo>
                          <a:lnTo>
                            <a:pt x="579" y="638"/>
                          </a:lnTo>
                          <a:lnTo>
                            <a:pt x="567" y="688"/>
                          </a:lnTo>
                          <a:lnTo>
                            <a:pt x="532" y="707"/>
                          </a:lnTo>
                          <a:lnTo>
                            <a:pt x="494" y="723"/>
                          </a:lnTo>
                          <a:lnTo>
                            <a:pt x="455" y="736"/>
                          </a:lnTo>
                          <a:lnTo>
                            <a:pt x="414" y="743"/>
                          </a:lnTo>
                          <a:lnTo>
                            <a:pt x="371" y="745"/>
                          </a:lnTo>
                          <a:lnTo>
                            <a:pt x="321" y="742"/>
                          </a:lnTo>
                          <a:lnTo>
                            <a:pt x="273" y="733"/>
                          </a:lnTo>
                          <a:lnTo>
                            <a:pt x="227" y="717"/>
                          </a:lnTo>
                          <a:lnTo>
                            <a:pt x="184" y="695"/>
                          </a:lnTo>
                          <a:lnTo>
                            <a:pt x="145" y="668"/>
                          </a:lnTo>
                          <a:lnTo>
                            <a:pt x="109" y="636"/>
                          </a:lnTo>
                          <a:lnTo>
                            <a:pt x="78" y="600"/>
                          </a:lnTo>
                          <a:lnTo>
                            <a:pt x="51" y="561"/>
                          </a:lnTo>
                          <a:lnTo>
                            <a:pt x="30" y="518"/>
                          </a:lnTo>
                          <a:lnTo>
                            <a:pt x="14" y="472"/>
                          </a:lnTo>
                          <a:lnTo>
                            <a:pt x="4" y="423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4" y="273"/>
                          </a:lnTo>
                          <a:lnTo>
                            <a:pt x="30" y="227"/>
                          </a:lnTo>
                          <a:lnTo>
                            <a:pt x="51" y="184"/>
                          </a:lnTo>
                          <a:lnTo>
                            <a:pt x="78" y="144"/>
                          </a:lnTo>
                          <a:lnTo>
                            <a:pt x="109" y="108"/>
                          </a:lnTo>
                          <a:lnTo>
                            <a:pt x="145" y="77"/>
                          </a:lnTo>
                          <a:lnTo>
                            <a:pt x="184" y="51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1" name="Freeform 32">
                      <a:extLst>
                        <a:ext uri="{FF2B5EF4-FFF2-40B4-BE49-F238E27FC236}">
                          <a16:creationId xmlns:a16="http://schemas.microsoft.com/office/drawing/2014/main" id="{746804F7-0452-43FD-B4A1-25CEC523132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2" y="480"/>
                      <a:ext cx="124" cy="124"/>
                    </a:xfrm>
                    <a:custGeom>
                      <a:avLst/>
                      <a:gdLst>
                        <a:gd name="T0" fmla="*/ 370 w 740"/>
                        <a:gd name="T1" fmla="*/ 0 h 745"/>
                        <a:gd name="T2" fmla="*/ 420 w 740"/>
                        <a:gd name="T3" fmla="*/ 3 h 745"/>
                        <a:gd name="T4" fmla="*/ 469 w 740"/>
                        <a:gd name="T5" fmla="*/ 12 h 745"/>
                        <a:gd name="T6" fmla="*/ 514 w 740"/>
                        <a:gd name="T7" fmla="*/ 29 h 745"/>
                        <a:gd name="T8" fmla="*/ 557 w 740"/>
                        <a:gd name="T9" fmla="*/ 50 h 745"/>
                        <a:gd name="T10" fmla="*/ 596 w 740"/>
                        <a:gd name="T11" fmla="*/ 77 h 745"/>
                        <a:gd name="T12" fmla="*/ 632 w 740"/>
                        <a:gd name="T13" fmla="*/ 108 h 745"/>
                        <a:gd name="T14" fmla="*/ 663 w 740"/>
                        <a:gd name="T15" fmla="*/ 144 h 745"/>
                        <a:gd name="T16" fmla="*/ 690 w 740"/>
                        <a:gd name="T17" fmla="*/ 184 h 745"/>
                        <a:gd name="T18" fmla="*/ 711 w 740"/>
                        <a:gd name="T19" fmla="*/ 227 h 745"/>
                        <a:gd name="T20" fmla="*/ 727 w 740"/>
                        <a:gd name="T21" fmla="*/ 273 h 745"/>
                        <a:gd name="T22" fmla="*/ 737 w 740"/>
                        <a:gd name="T23" fmla="*/ 322 h 745"/>
                        <a:gd name="T24" fmla="*/ 740 w 740"/>
                        <a:gd name="T25" fmla="*/ 372 h 745"/>
                        <a:gd name="T26" fmla="*/ 737 w 740"/>
                        <a:gd name="T27" fmla="*/ 423 h 745"/>
                        <a:gd name="T28" fmla="*/ 727 w 740"/>
                        <a:gd name="T29" fmla="*/ 472 h 745"/>
                        <a:gd name="T30" fmla="*/ 711 w 740"/>
                        <a:gd name="T31" fmla="*/ 518 h 745"/>
                        <a:gd name="T32" fmla="*/ 690 w 740"/>
                        <a:gd name="T33" fmla="*/ 561 h 745"/>
                        <a:gd name="T34" fmla="*/ 663 w 740"/>
                        <a:gd name="T35" fmla="*/ 600 h 745"/>
                        <a:gd name="T36" fmla="*/ 632 w 740"/>
                        <a:gd name="T37" fmla="*/ 636 h 745"/>
                        <a:gd name="T38" fmla="*/ 596 w 740"/>
                        <a:gd name="T39" fmla="*/ 668 h 745"/>
                        <a:gd name="T40" fmla="*/ 557 w 740"/>
                        <a:gd name="T41" fmla="*/ 694 h 745"/>
                        <a:gd name="T42" fmla="*/ 514 w 740"/>
                        <a:gd name="T43" fmla="*/ 715 h 745"/>
                        <a:gd name="T44" fmla="*/ 469 w 740"/>
                        <a:gd name="T45" fmla="*/ 731 h 745"/>
                        <a:gd name="T46" fmla="*/ 420 w 740"/>
                        <a:gd name="T47" fmla="*/ 742 h 745"/>
                        <a:gd name="T48" fmla="*/ 370 w 740"/>
                        <a:gd name="T49" fmla="*/ 745 h 745"/>
                        <a:gd name="T50" fmla="*/ 329 w 740"/>
                        <a:gd name="T51" fmla="*/ 743 h 745"/>
                        <a:gd name="T52" fmla="*/ 289 w 740"/>
                        <a:gd name="T53" fmla="*/ 736 h 745"/>
                        <a:gd name="T54" fmla="*/ 250 w 740"/>
                        <a:gd name="T55" fmla="*/ 724 h 745"/>
                        <a:gd name="T56" fmla="*/ 213 w 740"/>
                        <a:gd name="T57" fmla="*/ 709 h 745"/>
                        <a:gd name="T58" fmla="*/ 205 w 740"/>
                        <a:gd name="T59" fmla="*/ 656 h 745"/>
                        <a:gd name="T60" fmla="*/ 190 w 740"/>
                        <a:gd name="T61" fmla="*/ 606 h 745"/>
                        <a:gd name="T62" fmla="*/ 171 w 740"/>
                        <a:gd name="T63" fmla="*/ 557 h 745"/>
                        <a:gd name="T64" fmla="*/ 146 w 740"/>
                        <a:gd name="T65" fmla="*/ 512 h 745"/>
                        <a:gd name="T66" fmla="*/ 115 w 740"/>
                        <a:gd name="T67" fmla="*/ 469 h 745"/>
                        <a:gd name="T68" fmla="*/ 80 w 740"/>
                        <a:gd name="T69" fmla="*/ 431 h 745"/>
                        <a:gd name="T70" fmla="*/ 42 w 740"/>
                        <a:gd name="T71" fmla="*/ 397 h 745"/>
                        <a:gd name="T72" fmla="*/ 0 w 740"/>
                        <a:gd name="T73" fmla="*/ 367 h 745"/>
                        <a:gd name="T74" fmla="*/ 5 w 740"/>
                        <a:gd name="T75" fmla="*/ 317 h 745"/>
                        <a:gd name="T76" fmla="*/ 15 w 740"/>
                        <a:gd name="T77" fmla="*/ 269 h 745"/>
                        <a:gd name="T78" fmla="*/ 31 w 740"/>
                        <a:gd name="T79" fmla="*/ 224 h 745"/>
                        <a:gd name="T80" fmla="*/ 53 w 740"/>
                        <a:gd name="T81" fmla="*/ 181 h 745"/>
                        <a:gd name="T82" fmla="*/ 79 w 740"/>
                        <a:gd name="T83" fmla="*/ 142 h 745"/>
                        <a:gd name="T84" fmla="*/ 110 w 740"/>
                        <a:gd name="T85" fmla="*/ 107 h 745"/>
                        <a:gd name="T86" fmla="*/ 146 w 740"/>
                        <a:gd name="T87" fmla="*/ 76 h 745"/>
                        <a:gd name="T88" fmla="*/ 185 w 740"/>
                        <a:gd name="T89" fmla="*/ 49 h 745"/>
                        <a:gd name="T90" fmla="*/ 227 w 740"/>
                        <a:gd name="T91" fmla="*/ 29 h 745"/>
                        <a:gd name="T92" fmla="*/ 273 w 740"/>
                        <a:gd name="T93" fmla="*/ 12 h 745"/>
                        <a:gd name="T94" fmla="*/ 321 w 740"/>
                        <a:gd name="T95" fmla="*/ 3 h 745"/>
                        <a:gd name="T96" fmla="*/ 370 w 740"/>
                        <a:gd name="T97" fmla="*/ 0 h 7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5">
                          <a:moveTo>
                            <a:pt x="370" y="0"/>
                          </a:moveTo>
                          <a:lnTo>
                            <a:pt x="420" y="3"/>
                          </a:lnTo>
                          <a:lnTo>
                            <a:pt x="469" y="12"/>
                          </a:lnTo>
                          <a:lnTo>
                            <a:pt x="514" y="29"/>
                          </a:lnTo>
                          <a:lnTo>
                            <a:pt x="557" y="50"/>
                          </a:lnTo>
                          <a:lnTo>
                            <a:pt x="596" y="77"/>
                          </a:lnTo>
                          <a:lnTo>
                            <a:pt x="632" y="108"/>
                          </a:lnTo>
                          <a:lnTo>
                            <a:pt x="663" y="144"/>
                          </a:lnTo>
                          <a:lnTo>
                            <a:pt x="690" y="184"/>
                          </a:lnTo>
                          <a:lnTo>
                            <a:pt x="711" y="227"/>
                          </a:lnTo>
                          <a:lnTo>
                            <a:pt x="727" y="273"/>
                          </a:lnTo>
                          <a:lnTo>
                            <a:pt x="737" y="322"/>
                          </a:lnTo>
                          <a:lnTo>
                            <a:pt x="740" y="372"/>
                          </a:lnTo>
                          <a:lnTo>
                            <a:pt x="737" y="423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1"/>
                          </a:lnTo>
                          <a:lnTo>
                            <a:pt x="663" y="600"/>
                          </a:lnTo>
                          <a:lnTo>
                            <a:pt x="632" y="636"/>
                          </a:lnTo>
                          <a:lnTo>
                            <a:pt x="596" y="668"/>
                          </a:lnTo>
                          <a:lnTo>
                            <a:pt x="557" y="694"/>
                          </a:lnTo>
                          <a:lnTo>
                            <a:pt x="514" y="715"/>
                          </a:lnTo>
                          <a:lnTo>
                            <a:pt x="469" y="731"/>
                          </a:lnTo>
                          <a:lnTo>
                            <a:pt x="420" y="742"/>
                          </a:lnTo>
                          <a:lnTo>
                            <a:pt x="370" y="745"/>
                          </a:lnTo>
                          <a:lnTo>
                            <a:pt x="329" y="743"/>
                          </a:lnTo>
                          <a:lnTo>
                            <a:pt x="289" y="736"/>
                          </a:lnTo>
                          <a:lnTo>
                            <a:pt x="250" y="724"/>
                          </a:lnTo>
                          <a:lnTo>
                            <a:pt x="213" y="709"/>
                          </a:lnTo>
                          <a:lnTo>
                            <a:pt x="205" y="656"/>
                          </a:lnTo>
                          <a:lnTo>
                            <a:pt x="190" y="606"/>
                          </a:lnTo>
                          <a:lnTo>
                            <a:pt x="171" y="557"/>
                          </a:lnTo>
                          <a:lnTo>
                            <a:pt x="146" y="512"/>
                          </a:lnTo>
                          <a:lnTo>
                            <a:pt x="115" y="469"/>
                          </a:lnTo>
                          <a:lnTo>
                            <a:pt x="80" y="431"/>
                          </a:lnTo>
                          <a:lnTo>
                            <a:pt x="42" y="397"/>
                          </a:lnTo>
                          <a:lnTo>
                            <a:pt x="0" y="367"/>
                          </a:lnTo>
                          <a:lnTo>
                            <a:pt x="5" y="317"/>
                          </a:lnTo>
                          <a:lnTo>
                            <a:pt x="15" y="269"/>
                          </a:lnTo>
                          <a:lnTo>
                            <a:pt x="31" y="224"/>
                          </a:lnTo>
                          <a:lnTo>
                            <a:pt x="53" y="181"/>
                          </a:lnTo>
                          <a:lnTo>
                            <a:pt x="79" y="142"/>
                          </a:lnTo>
                          <a:lnTo>
                            <a:pt x="110" y="107"/>
                          </a:lnTo>
                          <a:lnTo>
                            <a:pt x="146" y="76"/>
                          </a:lnTo>
                          <a:lnTo>
                            <a:pt x="185" y="49"/>
                          </a:lnTo>
                          <a:lnTo>
                            <a:pt x="227" y="29"/>
                          </a:lnTo>
                          <a:lnTo>
                            <a:pt x="273" y="12"/>
                          </a:lnTo>
                          <a:lnTo>
                            <a:pt x="321" y="3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" name="Freeform 33">
                      <a:extLst>
                        <a:ext uri="{FF2B5EF4-FFF2-40B4-BE49-F238E27FC236}">
                          <a16:creationId xmlns:a16="http://schemas.microsoft.com/office/drawing/2014/main" id="{D44852E3-E6FC-457D-A97D-1234CFE7B7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8" y="606"/>
                      <a:ext cx="124" cy="125"/>
                    </a:xfrm>
                    <a:custGeom>
                      <a:avLst/>
                      <a:gdLst>
                        <a:gd name="T0" fmla="*/ 371 w 741"/>
                        <a:gd name="T1" fmla="*/ 0 h 747"/>
                        <a:gd name="T2" fmla="*/ 420 w 741"/>
                        <a:gd name="T3" fmla="*/ 4 h 747"/>
                        <a:gd name="T4" fmla="*/ 468 w 741"/>
                        <a:gd name="T5" fmla="*/ 14 h 747"/>
                        <a:gd name="T6" fmla="*/ 514 w 741"/>
                        <a:gd name="T7" fmla="*/ 30 h 747"/>
                        <a:gd name="T8" fmla="*/ 558 w 741"/>
                        <a:gd name="T9" fmla="*/ 52 h 747"/>
                        <a:gd name="T10" fmla="*/ 597 w 741"/>
                        <a:gd name="T11" fmla="*/ 79 h 747"/>
                        <a:gd name="T12" fmla="*/ 632 w 741"/>
                        <a:gd name="T13" fmla="*/ 110 h 747"/>
                        <a:gd name="T14" fmla="*/ 663 w 741"/>
                        <a:gd name="T15" fmla="*/ 146 h 747"/>
                        <a:gd name="T16" fmla="*/ 690 w 741"/>
                        <a:gd name="T17" fmla="*/ 185 h 747"/>
                        <a:gd name="T18" fmla="*/ 711 w 741"/>
                        <a:gd name="T19" fmla="*/ 229 h 747"/>
                        <a:gd name="T20" fmla="*/ 727 w 741"/>
                        <a:gd name="T21" fmla="*/ 275 h 747"/>
                        <a:gd name="T22" fmla="*/ 737 w 741"/>
                        <a:gd name="T23" fmla="*/ 323 h 747"/>
                        <a:gd name="T24" fmla="*/ 741 w 741"/>
                        <a:gd name="T25" fmla="*/ 374 h 747"/>
                        <a:gd name="T26" fmla="*/ 737 w 741"/>
                        <a:gd name="T27" fmla="*/ 424 h 747"/>
                        <a:gd name="T28" fmla="*/ 727 w 741"/>
                        <a:gd name="T29" fmla="*/ 472 h 747"/>
                        <a:gd name="T30" fmla="*/ 711 w 741"/>
                        <a:gd name="T31" fmla="*/ 518 h 747"/>
                        <a:gd name="T32" fmla="*/ 690 w 741"/>
                        <a:gd name="T33" fmla="*/ 562 h 747"/>
                        <a:gd name="T34" fmla="*/ 663 w 741"/>
                        <a:gd name="T35" fmla="*/ 601 h 747"/>
                        <a:gd name="T36" fmla="*/ 632 w 741"/>
                        <a:gd name="T37" fmla="*/ 637 h 747"/>
                        <a:gd name="T38" fmla="*/ 597 w 741"/>
                        <a:gd name="T39" fmla="*/ 668 h 747"/>
                        <a:gd name="T40" fmla="*/ 558 w 741"/>
                        <a:gd name="T41" fmla="*/ 696 h 747"/>
                        <a:gd name="T42" fmla="*/ 514 w 741"/>
                        <a:gd name="T43" fmla="*/ 717 h 747"/>
                        <a:gd name="T44" fmla="*/ 468 w 741"/>
                        <a:gd name="T45" fmla="*/ 733 h 747"/>
                        <a:gd name="T46" fmla="*/ 420 w 741"/>
                        <a:gd name="T47" fmla="*/ 743 h 747"/>
                        <a:gd name="T48" fmla="*/ 371 w 741"/>
                        <a:gd name="T49" fmla="*/ 747 h 747"/>
                        <a:gd name="T50" fmla="*/ 320 w 741"/>
                        <a:gd name="T51" fmla="*/ 743 h 747"/>
                        <a:gd name="T52" fmla="*/ 272 w 741"/>
                        <a:gd name="T53" fmla="*/ 733 h 747"/>
                        <a:gd name="T54" fmla="*/ 227 w 741"/>
                        <a:gd name="T55" fmla="*/ 717 h 747"/>
                        <a:gd name="T56" fmla="*/ 183 w 741"/>
                        <a:gd name="T57" fmla="*/ 696 h 747"/>
                        <a:gd name="T58" fmla="*/ 144 w 741"/>
                        <a:gd name="T59" fmla="*/ 668 h 747"/>
                        <a:gd name="T60" fmla="*/ 109 w 741"/>
                        <a:gd name="T61" fmla="*/ 637 h 747"/>
                        <a:gd name="T62" fmla="*/ 78 w 741"/>
                        <a:gd name="T63" fmla="*/ 601 h 747"/>
                        <a:gd name="T64" fmla="*/ 50 w 741"/>
                        <a:gd name="T65" fmla="*/ 562 h 747"/>
                        <a:gd name="T66" fmla="*/ 30 w 741"/>
                        <a:gd name="T67" fmla="*/ 518 h 747"/>
                        <a:gd name="T68" fmla="*/ 13 w 741"/>
                        <a:gd name="T69" fmla="*/ 472 h 747"/>
                        <a:gd name="T70" fmla="*/ 3 w 741"/>
                        <a:gd name="T71" fmla="*/ 424 h 747"/>
                        <a:gd name="T72" fmla="*/ 0 w 741"/>
                        <a:gd name="T73" fmla="*/ 374 h 747"/>
                        <a:gd name="T74" fmla="*/ 3 w 741"/>
                        <a:gd name="T75" fmla="*/ 323 h 747"/>
                        <a:gd name="T76" fmla="*/ 13 w 741"/>
                        <a:gd name="T77" fmla="*/ 275 h 747"/>
                        <a:gd name="T78" fmla="*/ 30 w 741"/>
                        <a:gd name="T79" fmla="*/ 229 h 747"/>
                        <a:gd name="T80" fmla="*/ 50 w 741"/>
                        <a:gd name="T81" fmla="*/ 185 h 747"/>
                        <a:gd name="T82" fmla="*/ 78 w 741"/>
                        <a:gd name="T83" fmla="*/ 146 h 747"/>
                        <a:gd name="T84" fmla="*/ 109 w 741"/>
                        <a:gd name="T85" fmla="*/ 110 h 747"/>
                        <a:gd name="T86" fmla="*/ 144 w 741"/>
                        <a:gd name="T87" fmla="*/ 79 h 747"/>
                        <a:gd name="T88" fmla="*/ 183 w 741"/>
                        <a:gd name="T89" fmla="*/ 52 h 747"/>
                        <a:gd name="T90" fmla="*/ 227 w 741"/>
                        <a:gd name="T91" fmla="*/ 30 h 747"/>
                        <a:gd name="T92" fmla="*/ 272 w 741"/>
                        <a:gd name="T93" fmla="*/ 14 h 747"/>
                        <a:gd name="T94" fmla="*/ 320 w 741"/>
                        <a:gd name="T95" fmla="*/ 4 h 747"/>
                        <a:gd name="T96" fmla="*/ 371 w 741"/>
                        <a:gd name="T97" fmla="*/ 0 h 7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1" h="747">
                          <a:moveTo>
                            <a:pt x="371" y="0"/>
                          </a:moveTo>
                          <a:lnTo>
                            <a:pt x="420" y="4"/>
                          </a:lnTo>
                          <a:lnTo>
                            <a:pt x="468" y="14"/>
                          </a:lnTo>
                          <a:lnTo>
                            <a:pt x="514" y="30"/>
                          </a:lnTo>
                          <a:lnTo>
                            <a:pt x="558" y="52"/>
                          </a:lnTo>
                          <a:lnTo>
                            <a:pt x="597" y="79"/>
                          </a:lnTo>
                          <a:lnTo>
                            <a:pt x="632" y="110"/>
                          </a:lnTo>
                          <a:lnTo>
                            <a:pt x="663" y="146"/>
                          </a:lnTo>
                          <a:lnTo>
                            <a:pt x="690" y="185"/>
                          </a:lnTo>
                          <a:lnTo>
                            <a:pt x="711" y="229"/>
                          </a:lnTo>
                          <a:lnTo>
                            <a:pt x="727" y="275"/>
                          </a:lnTo>
                          <a:lnTo>
                            <a:pt x="737" y="323"/>
                          </a:lnTo>
                          <a:lnTo>
                            <a:pt x="741" y="374"/>
                          </a:lnTo>
                          <a:lnTo>
                            <a:pt x="737" y="424"/>
                          </a:lnTo>
                          <a:lnTo>
                            <a:pt x="727" y="472"/>
                          </a:lnTo>
                          <a:lnTo>
                            <a:pt x="711" y="518"/>
                          </a:lnTo>
                          <a:lnTo>
                            <a:pt x="690" y="562"/>
                          </a:lnTo>
                          <a:lnTo>
                            <a:pt x="663" y="601"/>
                          </a:lnTo>
                          <a:lnTo>
                            <a:pt x="632" y="637"/>
                          </a:lnTo>
                          <a:lnTo>
                            <a:pt x="597" y="668"/>
                          </a:lnTo>
                          <a:lnTo>
                            <a:pt x="558" y="696"/>
                          </a:lnTo>
                          <a:lnTo>
                            <a:pt x="514" y="717"/>
                          </a:lnTo>
                          <a:lnTo>
                            <a:pt x="468" y="733"/>
                          </a:lnTo>
                          <a:lnTo>
                            <a:pt x="420" y="743"/>
                          </a:lnTo>
                          <a:lnTo>
                            <a:pt x="371" y="747"/>
                          </a:lnTo>
                          <a:lnTo>
                            <a:pt x="320" y="743"/>
                          </a:lnTo>
                          <a:lnTo>
                            <a:pt x="272" y="733"/>
                          </a:lnTo>
                          <a:lnTo>
                            <a:pt x="227" y="717"/>
                          </a:lnTo>
                          <a:lnTo>
                            <a:pt x="183" y="696"/>
                          </a:lnTo>
                          <a:lnTo>
                            <a:pt x="144" y="668"/>
                          </a:lnTo>
                          <a:lnTo>
                            <a:pt x="109" y="637"/>
                          </a:lnTo>
                          <a:lnTo>
                            <a:pt x="78" y="601"/>
                          </a:lnTo>
                          <a:lnTo>
                            <a:pt x="50" y="562"/>
                          </a:lnTo>
                          <a:lnTo>
                            <a:pt x="30" y="518"/>
                          </a:lnTo>
                          <a:lnTo>
                            <a:pt x="13" y="472"/>
                          </a:lnTo>
                          <a:lnTo>
                            <a:pt x="3" y="424"/>
                          </a:lnTo>
                          <a:lnTo>
                            <a:pt x="0" y="374"/>
                          </a:lnTo>
                          <a:lnTo>
                            <a:pt x="3" y="323"/>
                          </a:lnTo>
                          <a:lnTo>
                            <a:pt x="13" y="275"/>
                          </a:lnTo>
                          <a:lnTo>
                            <a:pt x="30" y="229"/>
                          </a:lnTo>
                          <a:lnTo>
                            <a:pt x="50" y="185"/>
                          </a:lnTo>
                          <a:lnTo>
                            <a:pt x="78" y="146"/>
                          </a:lnTo>
                          <a:lnTo>
                            <a:pt x="109" y="110"/>
                          </a:lnTo>
                          <a:lnTo>
                            <a:pt x="144" y="79"/>
                          </a:lnTo>
                          <a:lnTo>
                            <a:pt x="183" y="52"/>
                          </a:lnTo>
                          <a:lnTo>
                            <a:pt x="227" y="30"/>
                          </a:lnTo>
                          <a:lnTo>
                            <a:pt x="272" y="14"/>
                          </a:lnTo>
                          <a:lnTo>
                            <a:pt x="320" y="4"/>
                          </a:lnTo>
                          <a:lnTo>
                            <a:pt x="3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3" name="Freeform 34">
                      <a:extLst>
                        <a:ext uri="{FF2B5EF4-FFF2-40B4-BE49-F238E27FC236}">
                          <a16:creationId xmlns:a16="http://schemas.microsoft.com/office/drawing/2014/main" id="{4CD90FFD-51F1-4766-9D5A-CF1AE5EC869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671"/>
                      <a:ext cx="154" cy="163"/>
                    </a:xfrm>
                    <a:custGeom>
                      <a:avLst/>
                      <a:gdLst>
                        <a:gd name="T0" fmla="*/ 141 w 927"/>
                        <a:gd name="T1" fmla="*/ 0 h 982"/>
                        <a:gd name="T2" fmla="*/ 452 w 927"/>
                        <a:gd name="T3" fmla="*/ 0 h 982"/>
                        <a:gd name="T4" fmla="*/ 509 w 927"/>
                        <a:gd name="T5" fmla="*/ 3 h 982"/>
                        <a:gd name="T6" fmla="*/ 561 w 927"/>
                        <a:gd name="T7" fmla="*/ 12 h 982"/>
                        <a:gd name="T8" fmla="*/ 613 w 927"/>
                        <a:gd name="T9" fmla="*/ 27 h 982"/>
                        <a:gd name="T10" fmla="*/ 661 w 927"/>
                        <a:gd name="T11" fmla="*/ 48 h 982"/>
                        <a:gd name="T12" fmla="*/ 707 w 927"/>
                        <a:gd name="T13" fmla="*/ 75 h 982"/>
                        <a:gd name="T14" fmla="*/ 749 w 927"/>
                        <a:gd name="T15" fmla="*/ 105 h 982"/>
                        <a:gd name="T16" fmla="*/ 788 w 927"/>
                        <a:gd name="T17" fmla="*/ 139 h 982"/>
                        <a:gd name="T18" fmla="*/ 822 w 927"/>
                        <a:gd name="T19" fmla="*/ 179 h 982"/>
                        <a:gd name="T20" fmla="*/ 852 w 927"/>
                        <a:gd name="T21" fmla="*/ 221 h 982"/>
                        <a:gd name="T22" fmla="*/ 879 w 927"/>
                        <a:gd name="T23" fmla="*/ 268 h 982"/>
                        <a:gd name="T24" fmla="*/ 899 w 927"/>
                        <a:gd name="T25" fmla="*/ 317 h 982"/>
                        <a:gd name="T26" fmla="*/ 914 w 927"/>
                        <a:gd name="T27" fmla="*/ 368 h 982"/>
                        <a:gd name="T28" fmla="*/ 923 w 927"/>
                        <a:gd name="T29" fmla="*/ 422 h 982"/>
                        <a:gd name="T30" fmla="*/ 927 w 927"/>
                        <a:gd name="T31" fmla="*/ 478 h 982"/>
                        <a:gd name="T32" fmla="*/ 927 w 927"/>
                        <a:gd name="T33" fmla="*/ 864 h 982"/>
                        <a:gd name="T34" fmla="*/ 924 w 927"/>
                        <a:gd name="T35" fmla="*/ 864 h 982"/>
                        <a:gd name="T36" fmla="*/ 899 w 927"/>
                        <a:gd name="T37" fmla="*/ 877 h 982"/>
                        <a:gd name="T38" fmla="*/ 893 w 927"/>
                        <a:gd name="T39" fmla="*/ 880 h 982"/>
                        <a:gd name="T40" fmla="*/ 882 w 927"/>
                        <a:gd name="T41" fmla="*/ 885 h 982"/>
                        <a:gd name="T42" fmla="*/ 865 w 927"/>
                        <a:gd name="T43" fmla="*/ 892 h 982"/>
                        <a:gd name="T44" fmla="*/ 843 w 927"/>
                        <a:gd name="T45" fmla="*/ 901 h 982"/>
                        <a:gd name="T46" fmla="*/ 814 w 927"/>
                        <a:gd name="T47" fmla="*/ 911 h 982"/>
                        <a:gd name="T48" fmla="*/ 781 w 927"/>
                        <a:gd name="T49" fmla="*/ 922 h 982"/>
                        <a:gd name="T50" fmla="*/ 742 w 927"/>
                        <a:gd name="T51" fmla="*/ 933 h 982"/>
                        <a:gd name="T52" fmla="*/ 698 w 927"/>
                        <a:gd name="T53" fmla="*/ 944 h 982"/>
                        <a:gd name="T54" fmla="*/ 648 w 927"/>
                        <a:gd name="T55" fmla="*/ 954 h 982"/>
                        <a:gd name="T56" fmla="*/ 595 w 927"/>
                        <a:gd name="T57" fmla="*/ 965 h 982"/>
                        <a:gd name="T58" fmla="*/ 535 w 927"/>
                        <a:gd name="T59" fmla="*/ 973 h 982"/>
                        <a:gd name="T60" fmla="*/ 471 w 927"/>
                        <a:gd name="T61" fmla="*/ 978 h 982"/>
                        <a:gd name="T62" fmla="*/ 402 w 927"/>
                        <a:gd name="T63" fmla="*/ 982 h 982"/>
                        <a:gd name="T64" fmla="*/ 402 w 927"/>
                        <a:gd name="T65" fmla="*/ 863 h 982"/>
                        <a:gd name="T66" fmla="*/ 399 w 927"/>
                        <a:gd name="T67" fmla="*/ 800 h 982"/>
                        <a:gd name="T68" fmla="*/ 388 w 927"/>
                        <a:gd name="T69" fmla="*/ 738 h 982"/>
                        <a:gd name="T70" fmla="*/ 372 w 927"/>
                        <a:gd name="T71" fmla="*/ 680 h 982"/>
                        <a:gd name="T72" fmla="*/ 349 w 927"/>
                        <a:gd name="T73" fmla="*/ 624 h 982"/>
                        <a:gd name="T74" fmla="*/ 322 w 927"/>
                        <a:gd name="T75" fmla="*/ 571 h 982"/>
                        <a:gd name="T76" fmla="*/ 289 w 927"/>
                        <a:gd name="T77" fmla="*/ 521 h 982"/>
                        <a:gd name="T78" fmla="*/ 251 w 927"/>
                        <a:gd name="T79" fmla="*/ 476 h 982"/>
                        <a:gd name="T80" fmla="*/ 207 w 927"/>
                        <a:gd name="T81" fmla="*/ 435 h 982"/>
                        <a:gd name="T82" fmla="*/ 162 w 927"/>
                        <a:gd name="T83" fmla="*/ 398 h 982"/>
                        <a:gd name="T84" fmla="*/ 111 w 927"/>
                        <a:gd name="T85" fmla="*/ 367 h 982"/>
                        <a:gd name="T86" fmla="*/ 57 w 927"/>
                        <a:gd name="T87" fmla="*/ 340 h 982"/>
                        <a:gd name="T88" fmla="*/ 0 w 927"/>
                        <a:gd name="T89" fmla="*/ 319 h 982"/>
                        <a:gd name="T90" fmla="*/ 34 w 927"/>
                        <a:gd name="T91" fmla="*/ 284 h 982"/>
                        <a:gd name="T92" fmla="*/ 64 w 927"/>
                        <a:gd name="T93" fmla="*/ 243 h 982"/>
                        <a:gd name="T94" fmla="*/ 91 w 927"/>
                        <a:gd name="T95" fmla="*/ 199 h 982"/>
                        <a:gd name="T96" fmla="*/ 111 w 927"/>
                        <a:gd name="T97" fmla="*/ 153 h 982"/>
                        <a:gd name="T98" fmla="*/ 126 w 927"/>
                        <a:gd name="T99" fmla="*/ 104 h 982"/>
                        <a:gd name="T100" fmla="*/ 136 w 927"/>
                        <a:gd name="T101" fmla="*/ 53 h 982"/>
                        <a:gd name="T102" fmla="*/ 141 w 927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2">
                          <a:moveTo>
                            <a:pt x="141" y="0"/>
                          </a:moveTo>
                          <a:lnTo>
                            <a:pt x="452" y="0"/>
                          </a:lnTo>
                          <a:lnTo>
                            <a:pt x="509" y="3"/>
                          </a:lnTo>
                          <a:lnTo>
                            <a:pt x="561" y="12"/>
                          </a:lnTo>
                          <a:lnTo>
                            <a:pt x="613" y="27"/>
                          </a:lnTo>
                          <a:lnTo>
                            <a:pt x="661" y="48"/>
                          </a:lnTo>
                          <a:lnTo>
                            <a:pt x="707" y="75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9" y="268"/>
                          </a:lnTo>
                          <a:lnTo>
                            <a:pt x="899" y="317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7" y="478"/>
                          </a:lnTo>
                          <a:lnTo>
                            <a:pt x="927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5" y="892"/>
                          </a:lnTo>
                          <a:lnTo>
                            <a:pt x="843" y="901"/>
                          </a:lnTo>
                          <a:lnTo>
                            <a:pt x="814" y="911"/>
                          </a:lnTo>
                          <a:lnTo>
                            <a:pt x="781" y="922"/>
                          </a:lnTo>
                          <a:lnTo>
                            <a:pt x="742" y="933"/>
                          </a:lnTo>
                          <a:lnTo>
                            <a:pt x="698" y="944"/>
                          </a:lnTo>
                          <a:lnTo>
                            <a:pt x="648" y="954"/>
                          </a:lnTo>
                          <a:lnTo>
                            <a:pt x="595" y="965"/>
                          </a:lnTo>
                          <a:lnTo>
                            <a:pt x="535" y="973"/>
                          </a:lnTo>
                          <a:lnTo>
                            <a:pt x="471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9" y="800"/>
                          </a:lnTo>
                          <a:lnTo>
                            <a:pt x="388" y="738"/>
                          </a:lnTo>
                          <a:lnTo>
                            <a:pt x="372" y="680"/>
                          </a:lnTo>
                          <a:lnTo>
                            <a:pt x="349" y="624"/>
                          </a:lnTo>
                          <a:lnTo>
                            <a:pt x="322" y="571"/>
                          </a:lnTo>
                          <a:lnTo>
                            <a:pt x="289" y="521"/>
                          </a:lnTo>
                          <a:lnTo>
                            <a:pt x="251" y="476"/>
                          </a:lnTo>
                          <a:lnTo>
                            <a:pt x="207" y="435"/>
                          </a:lnTo>
                          <a:lnTo>
                            <a:pt x="162" y="398"/>
                          </a:lnTo>
                          <a:lnTo>
                            <a:pt x="111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91" y="199"/>
                          </a:lnTo>
                          <a:lnTo>
                            <a:pt x="111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4" name="Freeform 35">
                      <a:extLst>
                        <a:ext uri="{FF2B5EF4-FFF2-40B4-BE49-F238E27FC236}">
                          <a16:creationId xmlns:a16="http://schemas.microsoft.com/office/drawing/2014/main" id="{251A4617-865D-4893-ADF2-8909C7648FF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45" y="608"/>
                      <a:ext cx="154" cy="164"/>
                    </a:xfrm>
                    <a:custGeom>
                      <a:avLst/>
                      <a:gdLst>
                        <a:gd name="T0" fmla="*/ 140 w 926"/>
                        <a:gd name="T1" fmla="*/ 0 h 982"/>
                        <a:gd name="T2" fmla="*/ 452 w 926"/>
                        <a:gd name="T3" fmla="*/ 0 h 982"/>
                        <a:gd name="T4" fmla="*/ 507 w 926"/>
                        <a:gd name="T5" fmla="*/ 3 h 982"/>
                        <a:gd name="T6" fmla="*/ 561 w 926"/>
                        <a:gd name="T7" fmla="*/ 12 h 982"/>
                        <a:gd name="T8" fmla="*/ 611 w 926"/>
                        <a:gd name="T9" fmla="*/ 27 h 982"/>
                        <a:gd name="T10" fmla="*/ 660 w 926"/>
                        <a:gd name="T11" fmla="*/ 48 h 982"/>
                        <a:gd name="T12" fmla="*/ 706 w 926"/>
                        <a:gd name="T13" fmla="*/ 74 h 982"/>
                        <a:gd name="T14" fmla="*/ 749 w 926"/>
                        <a:gd name="T15" fmla="*/ 105 h 982"/>
                        <a:gd name="T16" fmla="*/ 788 w 926"/>
                        <a:gd name="T17" fmla="*/ 139 h 982"/>
                        <a:gd name="T18" fmla="*/ 822 w 926"/>
                        <a:gd name="T19" fmla="*/ 179 h 982"/>
                        <a:gd name="T20" fmla="*/ 852 w 926"/>
                        <a:gd name="T21" fmla="*/ 221 h 982"/>
                        <a:gd name="T22" fmla="*/ 878 w 926"/>
                        <a:gd name="T23" fmla="*/ 267 h 982"/>
                        <a:gd name="T24" fmla="*/ 899 w 926"/>
                        <a:gd name="T25" fmla="*/ 316 h 982"/>
                        <a:gd name="T26" fmla="*/ 914 w 926"/>
                        <a:gd name="T27" fmla="*/ 368 h 982"/>
                        <a:gd name="T28" fmla="*/ 923 w 926"/>
                        <a:gd name="T29" fmla="*/ 422 h 982"/>
                        <a:gd name="T30" fmla="*/ 926 w 926"/>
                        <a:gd name="T31" fmla="*/ 477 h 982"/>
                        <a:gd name="T32" fmla="*/ 926 w 926"/>
                        <a:gd name="T33" fmla="*/ 864 h 982"/>
                        <a:gd name="T34" fmla="*/ 924 w 926"/>
                        <a:gd name="T35" fmla="*/ 864 h 982"/>
                        <a:gd name="T36" fmla="*/ 899 w 926"/>
                        <a:gd name="T37" fmla="*/ 877 h 982"/>
                        <a:gd name="T38" fmla="*/ 893 w 926"/>
                        <a:gd name="T39" fmla="*/ 880 h 982"/>
                        <a:gd name="T40" fmla="*/ 882 w 926"/>
                        <a:gd name="T41" fmla="*/ 885 h 982"/>
                        <a:gd name="T42" fmla="*/ 864 w 926"/>
                        <a:gd name="T43" fmla="*/ 892 h 982"/>
                        <a:gd name="T44" fmla="*/ 841 w 926"/>
                        <a:gd name="T45" fmla="*/ 901 h 982"/>
                        <a:gd name="T46" fmla="*/ 814 w 926"/>
                        <a:gd name="T47" fmla="*/ 911 h 982"/>
                        <a:gd name="T48" fmla="*/ 780 w 926"/>
                        <a:gd name="T49" fmla="*/ 922 h 982"/>
                        <a:gd name="T50" fmla="*/ 741 w 926"/>
                        <a:gd name="T51" fmla="*/ 933 h 982"/>
                        <a:gd name="T52" fmla="*/ 697 w 926"/>
                        <a:gd name="T53" fmla="*/ 944 h 982"/>
                        <a:gd name="T54" fmla="*/ 648 w 926"/>
                        <a:gd name="T55" fmla="*/ 954 h 982"/>
                        <a:gd name="T56" fmla="*/ 594 w 926"/>
                        <a:gd name="T57" fmla="*/ 965 h 982"/>
                        <a:gd name="T58" fmla="*/ 534 w 926"/>
                        <a:gd name="T59" fmla="*/ 971 h 982"/>
                        <a:gd name="T60" fmla="*/ 470 w 926"/>
                        <a:gd name="T61" fmla="*/ 978 h 982"/>
                        <a:gd name="T62" fmla="*/ 402 w 926"/>
                        <a:gd name="T63" fmla="*/ 982 h 982"/>
                        <a:gd name="T64" fmla="*/ 402 w 926"/>
                        <a:gd name="T65" fmla="*/ 863 h 982"/>
                        <a:gd name="T66" fmla="*/ 398 w 926"/>
                        <a:gd name="T67" fmla="*/ 799 h 982"/>
                        <a:gd name="T68" fmla="*/ 388 w 926"/>
                        <a:gd name="T69" fmla="*/ 738 h 982"/>
                        <a:gd name="T70" fmla="*/ 372 w 926"/>
                        <a:gd name="T71" fmla="*/ 679 h 982"/>
                        <a:gd name="T72" fmla="*/ 349 w 926"/>
                        <a:gd name="T73" fmla="*/ 624 h 982"/>
                        <a:gd name="T74" fmla="*/ 321 w 926"/>
                        <a:gd name="T75" fmla="*/ 571 h 982"/>
                        <a:gd name="T76" fmla="*/ 288 w 926"/>
                        <a:gd name="T77" fmla="*/ 521 h 982"/>
                        <a:gd name="T78" fmla="*/ 249 w 926"/>
                        <a:gd name="T79" fmla="*/ 476 h 982"/>
                        <a:gd name="T80" fmla="*/ 207 w 926"/>
                        <a:gd name="T81" fmla="*/ 435 h 982"/>
                        <a:gd name="T82" fmla="*/ 160 w 926"/>
                        <a:gd name="T83" fmla="*/ 398 h 982"/>
                        <a:gd name="T84" fmla="*/ 110 w 926"/>
                        <a:gd name="T85" fmla="*/ 367 h 982"/>
                        <a:gd name="T86" fmla="*/ 57 w 926"/>
                        <a:gd name="T87" fmla="*/ 340 h 982"/>
                        <a:gd name="T88" fmla="*/ 0 w 926"/>
                        <a:gd name="T89" fmla="*/ 319 h 982"/>
                        <a:gd name="T90" fmla="*/ 34 w 926"/>
                        <a:gd name="T91" fmla="*/ 284 h 982"/>
                        <a:gd name="T92" fmla="*/ 64 w 926"/>
                        <a:gd name="T93" fmla="*/ 243 h 982"/>
                        <a:gd name="T94" fmla="*/ 89 w 926"/>
                        <a:gd name="T95" fmla="*/ 199 h 982"/>
                        <a:gd name="T96" fmla="*/ 110 w 926"/>
                        <a:gd name="T97" fmla="*/ 153 h 982"/>
                        <a:gd name="T98" fmla="*/ 126 w 926"/>
                        <a:gd name="T99" fmla="*/ 104 h 982"/>
                        <a:gd name="T100" fmla="*/ 136 w 926"/>
                        <a:gd name="T101" fmla="*/ 53 h 982"/>
                        <a:gd name="T102" fmla="*/ 140 w 926"/>
                        <a:gd name="T103" fmla="*/ 0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6" h="982">
                          <a:moveTo>
                            <a:pt x="140" y="0"/>
                          </a:moveTo>
                          <a:lnTo>
                            <a:pt x="452" y="0"/>
                          </a:lnTo>
                          <a:lnTo>
                            <a:pt x="507" y="3"/>
                          </a:lnTo>
                          <a:lnTo>
                            <a:pt x="561" y="12"/>
                          </a:lnTo>
                          <a:lnTo>
                            <a:pt x="611" y="27"/>
                          </a:lnTo>
                          <a:lnTo>
                            <a:pt x="660" y="48"/>
                          </a:lnTo>
                          <a:lnTo>
                            <a:pt x="706" y="74"/>
                          </a:lnTo>
                          <a:lnTo>
                            <a:pt x="749" y="105"/>
                          </a:lnTo>
                          <a:lnTo>
                            <a:pt x="788" y="139"/>
                          </a:lnTo>
                          <a:lnTo>
                            <a:pt x="822" y="179"/>
                          </a:lnTo>
                          <a:lnTo>
                            <a:pt x="852" y="221"/>
                          </a:lnTo>
                          <a:lnTo>
                            <a:pt x="878" y="267"/>
                          </a:lnTo>
                          <a:lnTo>
                            <a:pt x="899" y="316"/>
                          </a:lnTo>
                          <a:lnTo>
                            <a:pt x="914" y="368"/>
                          </a:lnTo>
                          <a:lnTo>
                            <a:pt x="923" y="422"/>
                          </a:lnTo>
                          <a:lnTo>
                            <a:pt x="926" y="477"/>
                          </a:lnTo>
                          <a:lnTo>
                            <a:pt x="926" y="864"/>
                          </a:lnTo>
                          <a:lnTo>
                            <a:pt x="924" y="864"/>
                          </a:lnTo>
                          <a:lnTo>
                            <a:pt x="899" y="877"/>
                          </a:lnTo>
                          <a:lnTo>
                            <a:pt x="893" y="880"/>
                          </a:lnTo>
                          <a:lnTo>
                            <a:pt x="882" y="885"/>
                          </a:lnTo>
                          <a:lnTo>
                            <a:pt x="864" y="892"/>
                          </a:lnTo>
                          <a:lnTo>
                            <a:pt x="841" y="901"/>
                          </a:lnTo>
                          <a:lnTo>
                            <a:pt x="814" y="911"/>
                          </a:lnTo>
                          <a:lnTo>
                            <a:pt x="780" y="922"/>
                          </a:lnTo>
                          <a:lnTo>
                            <a:pt x="741" y="933"/>
                          </a:lnTo>
                          <a:lnTo>
                            <a:pt x="697" y="944"/>
                          </a:lnTo>
                          <a:lnTo>
                            <a:pt x="648" y="954"/>
                          </a:lnTo>
                          <a:lnTo>
                            <a:pt x="594" y="965"/>
                          </a:lnTo>
                          <a:lnTo>
                            <a:pt x="534" y="971"/>
                          </a:lnTo>
                          <a:lnTo>
                            <a:pt x="470" y="978"/>
                          </a:lnTo>
                          <a:lnTo>
                            <a:pt x="402" y="982"/>
                          </a:lnTo>
                          <a:lnTo>
                            <a:pt x="402" y="863"/>
                          </a:lnTo>
                          <a:lnTo>
                            <a:pt x="398" y="799"/>
                          </a:lnTo>
                          <a:lnTo>
                            <a:pt x="388" y="738"/>
                          </a:lnTo>
                          <a:lnTo>
                            <a:pt x="372" y="679"/>
                          </a:lnTo>
                          <a:lnTo>
                            <a:pt x="349" y="624"/>
                          </a:lnTo>
                          <a:lnTo>
                            <a:pt x="321" y="571"/>
                          </a:lnTo>
                          <a:lnTo>
                            <a:pt x="288" y="521"/>
                          </a:lnTo>
                          <a:lnTo>
                            <a:pt x="249" y="476"/>
                          </a:lnTo>
                          <a:lnTo>
                            <a:pt x="207" y="435"/>
                          </a:lnTo>
                          <a:lnTo>
                            <a:pt x="160" y="398"/>
                          </a:lnTo>
                          <a:lnTo>
                            <a:pt x="110" y="367"/>
                          </a:lnTo>
                          <a:lnTo>
                            <a:pt x="57" y="340"/>
                          </a:lnTo>
                          <a:lnTo>
                            <a:pt x="0" y="319"/>
                          </a:lnTo>
                          <a:lnTo>
                            <a:pt x="34" y="284"/>
                          </a:lnTo>
                          <a:lnTo>
                            <a:pt x="64" y="243"/>
                          </a:lnTo>
                          <a:lnTo>
                            <a:pt x="89" y="199"/>
                          </a:lnTo>
                          <a:lnTo>
                            <a:pt x="110" y="153"/>
                          </a:lnTo>
                          <a:lnTo>
                            <a:pt x="126" y="104"/>
                          </a:lnTo>
                          <a:lnTo>
                            <a:pt x="136" y="53"/>
                          </a:lnTo>
                          <a:lnTo>
                            <a:pt x="1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5" name="Freeform 36">
                      <a:extLst>
                        <a:ext uri="{FF2B5EF4-FFF2-40B4-BE49-F238E27FC236}">
                          <a16:creationId xmlns:a16="http://schemas.microsoft.com/office/drawing/2014/main" id="{BF985E08-3D49-44E9-AC2B-60D098D5C24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7" y="671"/>
                      <a:ext cx="160" cy="163"/>
                    </a:xfrm>
                    <a:custGeom>
                      <a:avLst/>
                      <a:gdLst>
                        <a:gd name="T0" fmla="*/ 474 w 965"/>
                        <a:gd name="T1" fmla="*/ 0 h 980"/>
                        <a:gd name="T2" fmla="*/ 788 w 965"/>
                        <a:gd name="T3" fmla="*/ 0 h 980"/>
                        <a:gd name="T4" fmla="*/ 824 w 965"/>
                        <a:gd name="T5" fmla="*/ 2 h 980"/>
                        <a:gd name="T6" fmla="*/ 828 w 965"/>
                        <a:gd name="T7" fmla="*/ 54 h 980"/>
                        <a:gd name="T8" fmla="*/ 839 w 965"/>
                        <a:gd name="T9" fmla="*/ 105 h 980"/>
                        <a:gd name="T10" fmla="*/ 855 w 965"/>
                        <a:gd name="T11" fmla="*/ 154 h 980"/>
                        <a:gd name="T12" fmla="*/ 875 w 965"/>
                        <a:gd name="T13" fmla="*/ 201 h 980"/>
                        <a:gd name="T14" fmla="*/ 900 w 965"/>
                        <a:gd name="T15" fmla="*/ 243 h 980"/>
                        <a:gd name="T16" fmla="*/ 930 w 965"/>
                        <a:gd name="T17" fmla="*/ 284 h 980"/>
                        <a:gd name="T18" fmla="*/ 965 w 965"/>
                        <a:gd name="T19" fmla="*/ 319 h 980"/>
                        <a:gd name="T20" fmla="*/ 907 w 965"/>
                        <a:gd name="T21" fmla="*/ 340 h 980"/>
                        <a:gd name="T22" fmla="*/ 853 w 965"/>
                        <a:gd name="T23" fmla="*/ 367 h 980"/>
                        <a:gd name="T24" fmla="*/ 803 w 965"/>
                        <a:gd name="T25" fmla="*/ 398 h 980"/>
                        <a:gd name="T26" fmla="*/ 756 w 965"/>
                        <a:gd name="T27" fmla="*/ 435 h 980"/>
                        <a:gd name="T28" fmla="*/ 714 w 965"/>
                        <a:gd name="T29" fmla="*/ 476 h 980"/>
                        <a:gd name="T30" fmla="*/ 676 w 965"/>
                        <a:gd name="T31" fmla="*/ 521 h 980"/>
                        <a:gd name="T32" fmla="*/ 643 w 965"/>
                        <a:gd name="T33" fmla="*/ 571 h 980"/>
                        <a:gd name="T34" fmla="*/ 614 w 965"/>
                        <a:gd name="T35" fmla="*/ 624 h 980"/>
                        <a:gd name="T36" fmla="*/ 592 w 965"/>
                        <a:gd name="T37" fmla="*/ 680 h 980"/>
                        <a:gd name="T38" fmla="*/ 575 w 965"/>
                        <a:gd name="T39" fmla="*/ 738 h 980"/>
                        <a:gd name="T40" fmla="*/ 566 w 965"/>
                        <a:gd name="T41" fmla="*/ 800 h 980"/>
                        <a:gd name="T42" fmla="*/ 563 w 965"/>
                        <a:gd name="T43" fmla="*/ 863 h 980"/>
                        <a:gd name="T44" fmla="*/ 563 w 965"/>
                        <a:gd name="T45" fmla="*/ 980 h 980"/>
                        <a:gd name="T46" fmla="*/ 494 w 965"/>
                        <a:gd name="T47" fmla="*/ 975 h 980"/>
                        <a:gd name="T48" fmla="*/ 423 w 965"/>
                        <a:gd name="T49" fmla="*/ 967 h 980"/>
                        <a:gd name="T50" fmla="*/ 349 w 965"/>
                        <a:gd name="T51" fmla="*/ 957 h 980"/>
                        <a:gd name="T52" fmla="*/ 274 w 965"/>
                        <a:gd name="T53" fmla="*/ 943 h 980"/>
                        <a:gd name="T54" fmla="*/ 195 w 965"/>
                        <a:gd name="T55" fmla="*/ 925 h 980"/>
                        <a:gd name="T56" fmla="*/ 112 w 965"/>
                        <a:gd name="T57" fmla="*/ 903 h 980"/>
                        <a:gd name="T58" fmla="*/ 28 w 965"/>
                        <a:gd name="T59" fmla="*/ 879 h 980"/>
                        <a:gd name="T60" fmla="*/ 1 w 965"/>
                        <a:gd name="T61" fmla="*/ 870 h 980"/>
                        <a:gd name="T62" fmla="*/ 0 w 965"/>
                        <a:gd name="T63" fmla="*/ 864 h 980"/>
                        <a:gd name="T64" fmla="*/ 0 w 965"/>
                        <a:gd name="T65" fmla="*/ 478 h 980"/>
                        <a:gd name="T66" fmla="*/ 4 w 965"/>
                        <a:gd name="T67" fmla="*/ 422 h 980"/>
                        <a:gd name="T68" fmla="*/ 13 w 965"/>
                        <a:gd name="T69" fmla="*/ 368 h 980"/>
                        <a:gd name="T70" fmla="*/ 29 w 965"/>
                        <a:gd name="T71" fmla="*/ 317 h 980"/>
                        <a:gd name="T72" fmla="*/ 49 w 965"/>
                        <a:gd name="T73" fmla="*/ 268 h 980"/>
                        <a:gd name="T74" fmla="*/ 75 w 965"/>
                        <a:gd name="T75" fmla="*/ 221 h 980"/>
                        <a:gd name="T76" fmla="*/ 105 w 965"/>
                        <a:gd name="T77" fmla="*/ 179 h 980"/>
                        <a:gd name="T78" fmla="*/ 140 w 965"/>
                        <a:gd name="T79" fmla="*/ 139 h 980"/>
                        <a:gd name="T80" fmla="*/ 179 w 965"/>
                        <a:gd name="T81" fmla="*/ 105 h 980"/>
                        <a:gd name="T82" fmla="*/ 221 w 965"/>
                        <a:gd name="T83" fmla="*/ 75 h 980"/>
                        <a:gd name="T84" fmla="*/ 266 w 965"/>
                        <a:gd name="T85" fmla="*/ 48 h 980"/>
                        <a:gd name="T86" fmla="*/ 315 w 965"/>
                        <a:gd name="T87" fmla="*/ 27 h 980"/>
                        <a:gd name="T88" fmla="*/ 367 w 965"/>
                        <a:gd name="T89" fmla="*/ 12 h 980"/>
                        <a:gd name="T90" fmla="*/ 419 w 965"/>
                        <a:gd name="T91" fmla="*/ 3 h 980"/>
                        <a:gd name="T92" fmla="*/ 474 w 965"/>
                        <a:gd name="T93" fmla="*/ 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965" h="980">
                          <a:moveTo>
                            <a:pt x="474" y="0"/>
                          </a:moveTo>
                          <a:lnTo>
                            <a:pt x="788" y="0"/>
                          </a:lnTo>
                          <a:lnTo>
                            <a:pt x="824" y="2"/>
                          </a:lnTo>
                          <a:lnTo>
                            <a:pt x="828" y="54"/>
                          </a:lnTo>
                          <a:lnTo>
                            <a:pt x="839" y="105"/>
                          </a:lnTo>
                          <a:lnTo>
                            <a:pt x="855" y="154"/>
                          </a:lnTo>
                          <a:lnTo>
                            <a:pt x="875" y="201"/>
                          </a:lnTo>
                          <a:lnTo>
                            <a:pt x="900" y="243"/>
                          </a:lnTo>
                          <a:lnTo>
                            <a:pt x="930" y="284"/>
                          </a:lnTo>
                          <a:lnTo>
                            <a:pt x="965" y="319"/>
                          </a:lnTo>
                          <a:lnTo>
                            <a:pt x="907" y="340"/>
                          </a:lnTo>
                          <a:lnTo>
                            <a:pt x="853" y="367"/>
                          </a:lnTo>
                          <a:lnTo>
                            <a:pt x="803" y="398"/>
                          </a:lnTo>
                          <a:lnTo>
                            <a:pt x="756" y="435"/>
                          </a:lnTo>
                          <a:lnTo>
                            <a:pt x="714" y="476"/>
                          </a:lnTo>
                          <a:lnTo>
                            <a:pt x="676" y="521"/>
                          </a:lnTo>
                          <a:lnTo>
                            <a:pt x="643" y="571"/>
                          </a:lnTo>
                          <a:lnTo>
                            <a:pt x="614" y="624"/>
                          </a:lnTo>
                          <a:lnTo>
                            <a:pt x="592" y="680"/>
                          </a:lnTo>
                          <a:lnTo>
                            <a:pt x="575" y="738"/>
                          </a:lnTo>
                          <a:lnTo>
                            <a:pt x="566" y="800"/>
                          </a:lnTo>
                          <a:lnTo>
                            <a:pt x="563" y="863"/>
                          </a:lnTo>
                          <a:lnTo>
                            <a:pt x="563" y="980"/>
                          </a:lnTo>
                          <a:lnTo>
                            <a:pt x="494" y="975"/>
                          </a:lnTo>
                          <a:lnTo>
                            <a:pt x="423" y="967"/>
                          </a:lnTo>
                          <a:lnTo>
                            <a:pt x="349" y="957"/>
                          </a:lnTo>
                          <a:lnTo>
                            <a:pt x="274" y="943"/>
                          </a:lnTo>
                          <a:lnTo>
                            <a:pt x="195" y="925"/>
                          </a:lnTo>
                          <a:lnTo>
                            <a:pt x="112" y="903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4"/>
                          </a:lnTo>
                          <a:lnTo>
                            <a:pt x="0" y="478"/>
                          </a:lnTo>
                          <a:lnTo>
                            <a:pt x="4" y="422"/>
                          </a:lnTo>
                          <a:lnTo>
                            <a:pt x="13" y="368"/>
                          </a:lnTo>
                          <a:lnTo>
                            <a:pt x="29" y="317"/>
                          </a:lnTo>
                          <a:lnTo>
                            <a:pt x="49" y="268"/>
                          </a:lnTo>
                          <a:lnTo>
                            <a:pt x="75" y="221"/>
                          </a:lnTo>
                          <a:lnTo>
                            <a:pt x="105" y="179"/>
                          </a:lnTo>
                          <a:lnTo>
                            <a:pt x="140" y="139"/>
                          </a:lnTo>
                          <a:lnTo>
                            <a:pt x="179" y="105"/>
                          </a:lnTo>
                          <a:lnTo>
                            <a:pt x="221" y="75"/>
                          </a:lnTo>
                          <a:lnTo>
                            <a:pt x="266" y="48"/>
                          </a:lnTo>
                          <a:lnTo>
                            <a:pt x="315" y="27"/>
                          </a:lnTo>
                          <a:lnTo>
                            <a:pt x="367" y="12"/>
                          </a:lnTo>
                          <a:lnTo>
                            <a:pt x="419" y="3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6" name="Freeform 37">
                      <a:extLst>
                        <a:ext uri="{FF2B5EF4-FFF2-40B4-BE49-F238E27FC236}">
                          <a16:creationId xmlns:a16="http://schemas.microsoft.com/office/drawing/2014/main" id="{5A943AF5-3DD2-42A1-AE73-CF79D2AFE4B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5" y="735"/>
                      <a:ext cx="210" cy="164"/>
                    </a:xfrm>
                    <a:custGeom>
                      <a:avLst/>
                      <a:gdLst>
                        <a:gd name="T0" fmla="*/ 474 w 1262"/>
                        <a:gd name="T1" fmla="*/ 0 h 984"/>
                        <a:gd name="T2" fmla="*/ 789 w 1262"/>
                        <a:gd name="T3" fmla="*/ 0 h 984"/>
                        <a:gd name="T4" fmla="*/ 844 w 1262"/>
                        <a:gd name="T5" fmla="*/ 4 h 984"/>
                        <a:gd name="T6" fmla="*/ 896 w 1262"/>
                        <a:gd name="T7" fmla="*/ 13 h 984"/>
                        <a:gd name="T8" fmla="*/ 948 w 1262"/>
                        <a:gd name="T9" fmla="*/ 28 h 984"/>
                        <a:gd name="T10" fmla="*/ 996 w 1262"/>
                        <a:gd name="T11" fmla="*/ 49 h 984"/>
                        <a:gd name="T12" fmla="*/ 1042 w 1262"/>
                        <a:gd name="T13" fmla="*/ 74 h 984"/>
                        <a:gd name="T14" fmla="*/ 1084 w 1262"/>
                        <a:gd name="T15" fmla="*/ 105 h 984"/>
                        <a:gd name="T16" fmla="*/ 1123 w 1262"/>
                        <a:gd name="T17" fmla="*/ 140 h 984"/>
                        <a:gd name="T18" fmla="*/ 1158 w 1262"/>
                        <a:gd name="T19" fmla="*/ 179 h 984"/>
                        <a:gd name="T20" fmla="*/ 1189 w 1262"/>
                        <a:gd name="T21" fmla="*/ 222 h 984"/>
                        <a:gd name="T22" fmla="*/ 1214 w 1262"/>
                        <a:gd name="T23" fmla="*/ 268 h 984"/>
                        <a:gd name="T24" fmla="*/ 1234 w 1262"/>
                        <a:gd name="T25" fmla="*/ 316 h 984"/>
                        <a:gd name="T26" fmla="*/ 1249 w 1262"/>
                        <a:gd name="T27" fmla="*/ 368 h 984"/>
                        <a:gd name="T28" fmla="*/ 1258 w 1262"/>
                        <a:gd name="T29" fmla="*/ 421 h 984"/>
                        <a:gd name="T30" fmla="*/ 1262 w 1262"/>
                        <a:gd name="T31" fmla="*/ 478 h 984"/>
                        <a:gd name="T32" fmla="*/ 1262 w 1262"/>
                        <a:gd name="T33" fmla="*/ 865 h 984"/>
                        <a:gd name="T34" fmla="*/ 1260 w 1262"/>
                        <a:gd name="T35" fmla="*/ 865 h 984"/>
                        <a:gd name="T36" fmla="*/ 1234 w 1262"/>
                        <a:gd name="T37" fmla="*/ 877 h 984"/>
                        <a:gd name="T38" fmla="*/ 1230 w 1262"/>
                        <a:gd name="T39" fmla="*/ 880 h 984"/>
                        <a:gd name="T40" fmla="*/ 1218 w 1262"/>
                        <a:gd name="T41" fmla="*/ 885 h 984"/>
                        <a:gd name="T42" fmla="*/ 1201 w 1262"/>
                        <a:gd name="T43" fmla="*/ 892 h 984"/>
                        <a:gd name="T44" fmla="*/ 1178 w 1262"/>
                        <a:gd name="T45" fmla="*/ 902 h 984"/>
                        <a:gd name="T46" fmla="*/ 1151 w 1262"/>
                        <a:gd name="T47" fmla="*/ 911 h 984"/>
                        <a:gd name="T48" fmla="*/ 1118 w 1262"/>
                        <a:gd name="T49" fmla="*/ 922 h 984"/>
                        <a:gd name="T50" fmla="*/ 1080 w 1262"/>
                        <a:gd name="T51" fmla="*/ 933 h 984"/>
                        <a:gd name="T52" fmla="*/ 1036 w 1262"/>
                        <a:gd name="T53" fmla="*/ 944 h 984"/>
                        <a:gd name="T54" fmla="*/ 987 w 1262"/>
                        <a:gd name="T55" fmla="*/ 955 h 984"/>
                        <a:gd name="T56" fmla="*/ 934 w 1262"/>
                        <a:gd name="T57" fmla="*/ 964 h 984"/>
                        <a:gd name="T58" fmla="*/ 876 w 1262"/>
                        <a:gd name="T59" fmla="*/ 972 h 984"/>
                        <a:gd name="T60" fmla="*/ 813 w 1262"/>
                        <a:gd name="T61" fmla="*/ 978 h 984"/>
                        <a:gd name="T62" fmla="*/ 744 w 1262"/>
                        <a:gd name="T63" fmla="*/ 982 h 984"/>
                        <a:gd name="T64" fmla="*/ 672 w 1262"/>
                        <a:gd name="T65" fmla="*/ 984 h 984"/>
                        <a:gd name="T66" fmla="*/ 603 w 1262"/>
                        <a:gd name="T67" fmla="*/ 982 h 984"/>
                        <a:gd name="T68" fmla="*/ 531 w 1262"/>
                        <a:gd name="T69" fmla="*/ 979 h 984"/>
                        <a:gd name="T70" fmla="*/ 455 w 1262"/>
                        <a:gd name="T71" fmla="*/ 971 h 984"/>
                        <a:gd name="T72" fmla="*/ 376 w 1262"/>
                        <a:gd name="T73" fmla="*/ 960 h 984"/>
                        <a:gd name="T74" fmla="*/ 294 w 1262"/>
                        <a:gd name="T75" fmla="*/ 947 h 984"/>
                        <a:gd name="T76" fmla="*/ 208 w 1262"/>
                        <a:gd name="T77" fmla="*/ 928 h 984"/>
                        <a:gd name="T78" fmla="*/ 120 w 1262"/>
                        <a:gd name="T79" fmla="*/ 906 h 984"/>
                        <a:gd name="T80" fmla="*/ 28 w 1262"/>
                        <a:gd name="T81" fmla="*/ 879 h 984"/>
                        <a:gd name="T82" fmla="*/ 1 w 1262"/>
                        <a:gd name="T83" fmla="*/ 870 h 984"/>
                        <a:gd name="T84" fmla="*/ 0 w 1262"/>
                        <a:gd name="T85" fmla="*/ 865 h 984"/>
                        <a:gd name="T86" fmla="*/ 0 w 1262"/>
                        <a:gd name="T87" fmla="*/ 478 h 984"/>
                        <a:gd name="T88" fmla="*/ 3 w 1262"/>
                        <a:gd name="T89" fmla="*/ 421 h 984"/>
                        <a:gd name="T90" fmla="*/ 12 w 1262"/>
                        <a:gd name="T91" fmla="*/ 368 h 984"/>
                        <a:gd name="T92" fmla="*/ 28 w 1262"/>
                        <a:gd name="T93" fmla="*/ 316 h 984"/>
                        <a:gd name="T94" fmla="*/ 49 w 1262"/>
                        <a:gd name="T95" fmla="*/ 268 h 984"/>
                        <a:gd name="T96" fmla="*/ 74 w 1262"/>
                        <a:gd name="T97" fmla="*/ 222 h 984"/>
                        <a:gd name="T98" fmla="*/ 105 w 1262"/>
                        <a:gd name="T99" fmla="*/ 179 h 984"/>
                        <a:gd name="T100" fmla="*/ 139 w 1262"/>
                        <a:gd name="T101" fmla="*/ 140 h 984"/>
                        <a:gd name="T102" fmla="*/ 178 w 1262"/>
                        <a:gd name="T103" fmla="*/ 105 h 984"/>
                        <a:gd name="T104" fmla="*/ 221 w 1262"/>
                        <a:gd name="T105" fmla="*/ 74 h 984"/>
                        <a:gd name="T106" fmla="*/ 266 w 1262"/>
                        <a:gd name="T107" fmla="*/ 49 h 984"/>
                        <a:gd name="T108" fmla="*/ 315 w 1262"/>
                        <a:gd name="T109" fmla="*/ 28 h 984"/>
                        <a:gd name="T110" fmla="*/ 366 w 1262"/>
                        <a:gd name="T111" fmla="*/ 13 h 984"/>
                        <a:gd name="T112" fmla="*/ 419 w 1262"/>
                        <a:gd name="T113" fmla="*/ 4 h 984"/>
                        <a:gd name="T114" fmla="*/ 474 w 1262"/>
                        <a:gd name="T115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1262" h="984">
                          <a:moveTo>
                            <a:pt x="474" y="0"/>
                          </a:moveTo>
                          <a:lnTo>
                            <a:pt x="789" y="0"/>
                          </a:lnTo>
                          <a:lnTo>
                            <a:pt x="844" y="4"/>
                          </a:lnTo>
                          <a:lnTo>
                            <a:pt x="896" y="13"/>
                          </a:lnTo>
                          <a:lnTo>
                            <a:pt x="948" y="28"/>
                          </a:lnTo>
                          <a:lnTo>
                            <a:pt x="996" y="49"/>
                          </a:lnTo>
                          <a:lnTo>
                            <a:pt x="1042" y="74"/>
                          </a:lnTo>
                          <a:lnTo>
                            <a:pt x="1084" y="105"/>
                          </a:lnTo>
                          <a:lnTo>
                            <a:pt x="1123" y="140"/>
                          </a:lnTo>
                          <a:lnTo>
                            <a:pt x="1158" y="179"/>
                          </a:lnTo>
                          <a:lnTo>
                            <a:pt x="1189" y="222"/>
                          </a:lnTo>
                          <a:lnTo>
                            <a:pt x="1214" y="268"/>
                          </a:lnTo>
                          <a:lnTo>
                            <a:pt x="1234" y="316"/>
                          </a:lnTo>
                          <a:lnTo>
                            <a:pt x="1249" y="368"/>
                          </a:lnTo>
                          <a:lnTo>
                            <a:pt x="1258" y="421"/>
                          </a:lnTo>
                          <a:lnTo>
                            <a:pt x="1262" y="478"/>
                          </a:lnTo>
                          <a:lnTo>
                            <a:pt x="1262" y="865"/>
                          </a:lnTo>
                          <a:lnTo>
                            <a:pt x="1260" y="865"/>
                          </a:lnTo>
                          <a:lnTo>
                            <a:pt x="1234" y="877"/>
                          </a:lnTo>
                          <a:lnTo>
                            <a:pt x="1230" y="880"/>
                          </a:lnTo>
                          <a:lnTo>
                            <a:pt x="1218" y="885"/>
                          </a:lnTo>
                          <a:lnTo>
                            <a:pt x="1201" y="892"/>
                          </a:lnTo>
                          <a:lnTo>
                            <a:pt x="1178" y="902"/>
                          </a:lnTo>
                          <a:lnTo>
                            <a:pt x="1151" y="911"/>
                          </a:lnTo>
                          <a:lnTo>
                            <a:pt x="1118" y="922"/>
                          </a:lnTo>
                          <a:lnTo>
                            <a:pt x="1080" y="933"/>
                          </a:lnTo>
                          <a:lnTo>
                            <a:pt x="1036" y="944"/>
                          </a:lnTo>
                          <a:lnTo>
                            <a:pt x="987" y="955"/>
                          </a:lnTo>
                          <a:lnTo>
                            <a:pt x="934" y="964"/>
                          </a:lnTo>
                          <a:lnTo>
                            <a:pt x="876" y="972"/>
                          </a:lnTo>
                          <a:lnTo>
                            <a:pt x="813" y="978"/>
                          </a:lnTo>
                          <a:lnTo>
                            <a:pt x="744" y="982"/>
                          </a:lnTo>
                          <a:lnTo>
                            <a:pt x="672" y="984"/>
                          </a:lnTo>
                          <a:lnTo>
                            <a:pt x="603" y="982"/>
                          </a:lnTo>
                          <a:lnTo>
                            <a:pt x="531" y="979"/>
                          </a:lnTo>
                          <a:lnTo>
                            <a:pt x="455" y="971"/>
                          </a:lnTo>
                          <a:lnTo>
                            <a:pt x="376" y="960"/>
                          </a:lnTo>
                          <a:lnTo>
                            <a:pt x="294" y="947"/>
                          </a:lnTo>
                          <a:lnTo>
                            <a:pt x="208" y="928"/>
                          </a:lnTo>
                          <a:lnTo>
                            <a:pt x="120" y="906"/>
                          </a:lnTo>
                          <a:lnTo>
                            <a:pt x="28" y="879"/>
                          </a:lnTo>
                          <a:lnTo>
                            <a:pt x="1" y="870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1"/>
                          </a:lnTo>
                          <a:lnTo>
                            <a:pt x="12" y="368"/>
                          </a:lnTo>
                          <a:lnTo>
                            <a:pt x="28" y="316"/>
                          </a:lnTo>
                          <a:lnTo>
                            <a:pt x="49" y="268"/>
                          </a:lnTo>
                          <a:lnTo>
                            <a:pt x="74" y="222"/>
                          </a:lnTo>
                          <a:lnTo>
                            <a:pt x="105" y="179"/>
                          </a:lnTo>
                          <a:lnTo>
                            <a:pt x="139" y="140"/>
                          </a:lnTo>
                          <a:lnTo>
                            <a:pt x="178" y="105"/>
                          </a:lnTo>
                          <a:lnTo>
                            <a:pt x="221" y="74"/>
                          </a:lnTo>
                          <a:lnTo>
                            <a:pt x="266" y="49"/>
                          </a:lnTo>
                          <a:lnTo>
                            <a:pt x="315" y="28"/>
                          </a:lnTo>
                          <a:lnTo>
                            <a:pt x="366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7" name="Freeform 38">
                      <a:extLst>
                        <a:ext uri="{FF2B5EF4-FFF2-40B4-BE49-F238E27FC236}">
                          <a16:creationId xmlns:a16="http://schemas.microsoft.com/office/drawing/2014/main" id="{84398933-9B2D-4B43-AF4D-2A550571D1F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18" y="482"/>
                      <a:ext cx="123" cy="124"/>
                    </a:xfrm>
                    <a:custGeom>
                      <a:avLst/>
                      <a:gdLst>
                        <a:gd name="T0" fmla="*/ 370 w 740"/>
                        <a:gd name="T1" fmla="*/ 0 h 746"/>
                        <a:gd name="T2" fmla="*/ 419 w 740"/>
                        <a:gd name="T3" fmla="*/ 4 h 746"/>
                        <a:gd name="T4" fmla="*/ 468 w 740"/>
                        <a:gd name="T5" fmla="*/ 13 h 746"/>
                        <a:gd name="T6" fmla="*/ 513 w 740"/>
                        <a:gd name="T7" fmla="*/ 29 h 746"/>
                        <a:gd name="T8" fmla="*/ 556 w 740"/>
                        <a:gd name="T9" fmla="*/ 50 h 746"/>
                        <a:gd name="T10" fmla="*/ 595 w 740"/>
                        <a:gd name="T11" fmla="*/ 76 h 746"/>
                        <a:gd name="T12" fmla="*/ 630 w 740"/>
                        <a:gd name="T13" fmla="*/ 108 h 746"/>
                        <a:gd name="T14" fmla="*/ 661 w 740"/>
                        <a:gd name="T15" fmla="*/ 142 h 746"/>
                        <a:gd name="T16" fmla="*/ 687 w 740"/>
                        <a:gd name="T17" fmla="*/ 181 h 746"/>
                        <a:gd name="T18" fmla="*/ 709 w 740"/>
                        <a:gd name="T19" fmla="*/ 224 h 746"/>
                        <a:gd name="T20" fmla="*/ 725 w 740"/>
                        <a:gd name="T21" fmla="*/ 269 h 746"/>
                        <a:gd name="T22" fmla="*/ 736 w 740"/>
                        <a:gd name="T23" fmla="*/ 318 h 746"/>
                        <a:gd name="T24" fmla="*/ 740 w 740"/>
                        <a:gd name="T25" fmla="*/ 367 h 746"/>
                        <a:gd name="T26" fmla="*/ 698 w 740"/>
                        <a:gd name="T27" fmla="*/ 397 h 746"/>
                        <a:gd name="T28" fmla="*/ 660 w 740"/>
                        <a:gd name="T29" fmla="*/ 432 h 746"/>
                        <a:gd name="T30" fmla="*/ 626 w 740"/>
                        <a:gd name="T31" fmla="*/ 470 h 746"/>
                        <a:gd name="T32" fmla="*/ 595 w 740"/>
                        <a:gd name="T33" fmla="*/ 513 h 746"/>
                        <a:gd name="T34" fmla="*/ 569 w 740"/>
                        <a:gd name="T35" fmla="*/ 558 h 746"/>
                        <a:gd name="T36" fmla="*/ 550 w 740"/>
                        <a:gd name="T37" fmla="*/ 606 h 746"/>
                        <a:gd name="T38" fmla="*/ 535 w 740"/>
                        <a:gd name="T39" fmla="*/ 657 h 746"/>
                        <a:gd name="T40" fmla="*/ 526 w 740"/>
                        <a:gd name="T41" fmla="*/ 711 h 746"/>
                        <a:gd name="T42" fmla="*/ 490 w 740"/>
                        <a:gd name="T43" fmla="*/ 726 h 746"/>
                        <a:gd name="T44" fmla="*/ 451 w 740"/>
                        <a:gd name="T45" fmla="*/ 737 h 746"/>
                        <a:gd name="T46" fmla="*/ 411 w 740"/>
                        <a:gd name="T47" fmla="*/ 744 h 746"/>
                        <a:gd name="T48" fmla="*/ 370 w 740"/>
                        <a:gd name="T49" fmla="*/ 746 h 746"/>
                        <a:gd name="T50" fmla="*/ 320 w 740"/>
                        <a:gd name="T51" fmla="*/ 742 h 746"/>
                        <a:gd name="T52" fmla="*/ 272 w 740"/>
                        <a:gd name="T53" fmla="*/ 733 h 746"/>
                        <a:gd name="T54" fmla="*/ 226 w 740"/>
                        <a:gd name="T55" fmla="*/ 717 h 746"/>
                        <a:gd name="T56" fmla="*/ 183 w 740"/>
                        <a:gd name="T57" fmla="*/ 695 h 746"/>
                        <a:gd name="T58" fmla="*/ 143 w 740"/>
                        <a:gd name="T59" fmla="*/ 668 h 746"/>
                        <a:gd name="T60" fmla="*/ 108 w 740"/>
                        <a:gd name="T61" fmla="*/ 637 h 746"/>
                        <a:gd name="T62" fmla="*/ 77 w 740"/>
                        <a:gd name="T63" fmla="*/ 602 h 746"/>
                        <a:gd name="T64" fmla="*/ 51 w 740"/>
                        <a:gd name="T65" fmla="*/ 561 h 746"/>
                        <a:gd name="T66" fmla="*/ 29 w 740"/>
                        <a:gd name="T67" fmla="*/ 518 h 746"/>
                        <a:gd name="T68" fmla="*/ 13 w 740"/>
                        <a:gd name="T69" fmla="*/ 472 h 746"/>
                        <a:gd name="T70" fmla="*/ 4 w 740"/>
                        <a:gd name="T71" fmla="*/ 424 h 746"/>
                        <a:gd name="T72" fmla="*/ 0 w 740"/>
                        <a:gd name="T73" fmla="*/ 373 h 746"/>
                        <a:gd name="T74" fmla="*/ 4 w 740"/>
                        <a:gd name="T75" fmla="*/ 322 h 746"/>
                        <a:gd name="T76" fmla="*/ 13 w 740"/>
                        <a:gd name="T77" fmla="*/ 274 h 746"/>
                        <a:gd name="T78" fmla="*/ 29 w 740"/>
                        <a:gd name="T79" fmla="*/ 228 h 746"/>
                        <a:gd name="T80" fmla="*/ 51 w 740"/>
                        <a:gd name="T81" fmla="*/ 185 h 746"/>
                        <a:gd name="T82" fmla="*/ 77 w 740"/>
                        <a:gd name="T83" fmla="*/ 146 h 746"/>
                        <a:gd name="T84" fmla="*/ 108 w 740"/>
                        <a:gd name="T85" fmla="*/ 110 h 746"/>
                        <a:gd name="T86" fmla="*/ 143 w 740"/>
                        <a:gd name="T87" fmla="*/ 78 h 746"/>
                        <a:gd name="T88" fmla="*/ 183 w 740"/>
                        <a:gd name="T89" fmla="*/ 51 h 746"/>
                        <a:gd name="T90" fmla="*/ 226 w 740"/>
                        <a:gd name="T91" fmla="*/ 29 h 746"/>
                        <a:gd name="T92" fmla="*/ 272 w 740"/>
                        <a:gd name="T93" fmla="*/ 13 h 746"/>
                        <a:gd name="T94" fmla="*/ 320 w 740"/>
                        <a:gd name="T95" fmla="*/ 4 h 746"/>
                        <a:gd name="T96" fmla="*/ 370 w 740"/>
                        <a:gd name="T97" fmla="*/ 0 h 7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740" h="746">
                          <a:moveTo>
                            <a:pt x="370" y="0"/>
                          </a:moveTo>
                          <a:lnTo>
                            <a:pt x="419" y="4"/>
                          </a:lnTo>
                          <a:lnTo>
                            <a:pt x="468" y="13"/>
                          </a:lnTo>
                          <a:lnTo>
                            <a:pt x="513" y="29"/>
                          </a:lnTo>
                          <a:lnTo>
                            <a:pt x="556" y="50"/>
                          </a:lnTo>
                          <a:lnTo>
                            <a:pt x="595" y="76"/>
                          </a:lnTo>
                          <a:lnTo>
                            <a:pt x="630" y="108"/>
                          </a:lnTo>
                          <a:lnTo>
                            <a:pt x="661" y="142"/>
                          </a:lnTo>
                          <a:lnTo>
                            <a:pt x="687" y="181"/>
                          </a:lnTo>
                          <a:lnTo>
                            <a:pt x="709" y="224"/>
                          </a:lnTo>
                          <a:lnTo>
                            <a:pt x="725" y="269"/>
                          </a:lnTo>
                          <a:lnTo>
                            <a:pt x="736" y="318"/>
                          </a:lnTo>
                          <a:lnTo>
                            <a:pt x="740" y="367"/>
                          </a:lnTo>
                          <a:lnTo>
                            <a:pt x="698" y="397"/>
                          </a:lnTo>
                          <a:lnTo>
                            <a:pt x="660" y="432"/>
                          </a:lnTo>
                          <a:lnTo>
                            <a:pt x="626" y="470"/>
                          </a:lnTo>
                          <a:lnTo>
                            <a:pt x="595" y="513"/>
                          </a:lnTo>
                          <a:lnTo>
                            <a:pt x="569" y="558"/>
                          </a:lnTo>
                          <a:lnTo>
                            <a:pt x="550" y="606"/>
                          </a:lnTo>
                          <a:lnTo>
                            <a:pt x="535" y="657"/>
                          </a:lnTo>
                          <a:lnTo>
                            <a:pt x="526" y="711"/>
                          </a:lnTo>
                          <a:lnTo>
                            <a:pt x="490" y="726"/>
                          </a:lnTo>
                          <a:lnTo>
                            <a:pt x="451" y="737"/>
                          </a:lnTo>
                          <a:lnTo>
                            <a:pt x="411" y="744"/>
                          </a:lnTo>
                          <a:lnTo>
                            <a:pt x="370" y="746"/>
                          </a:lnTo>
                          <a:lnTo>
                            <a:pt x="320" y="742"/>
                          </a:lnTo>
                          <a:lnTo>
                            <a:pt x="272" y="733"/>
                          </a:lnTo>
                          <a:lnTo>
                            <a:pt x="226" y="717"/>
                          </a:lnTo>
                          <a:lnTo>
                            <a:pt x="183" y="695"/>
                          </a:lnTo>
                          <a:lnTo>
                            <a:pt x="143" y="668"/>
                          </a:lnTo>
                          <a:lnTo>
                            <a:pt x="108" y="637"/>
                          </a:lnTo>
                          <a:lnTo>
                            <a:pt x="77" y="602"/>
                          </a:lnTo>
                          <a:lnTo>
                            <a:pt x="51" y="561"/>
                          </a:lnTo>
                          <a:lnTo>
                            <a:pt x="29" y="518"/>
                          </a:lnTo>
                          <a:lnTo>
                            <a:pt x="13" y="472"/>
                          </a:lnTo>
                          <a:lnTo>
                            <a:pt x="4" y="424"/>
                          </a:lnTo>
                          <a:lnTo>
                            <a:pt x="0" y="373"/>
                          </a:lnTo>
                          <a:lnTo>
                            <a:pt x="4" y="322"/>
                          </a:lnTo>
                          <a:lnTo>
                            <a:pt x="13" y="274"/>
                          </a:lnTo>
                          <a:lnTo>
                            <a:pt x="29" y="228"/>
                          </a:lnTo>
                          <a:lnTo>
                            <a:pt x="51" y="185"/>
                          </a:lnTo>
                          <a:lnTo>
                            <a:pt x="77" y="146"/>
                          </a:lnTo>
                          <a:lnTo>
                            <a:pt x="108" y="110"/>
                          </a:lnTo>
                          <a:lnTo>
                            <a:pt x="143" y="78"/>
                          </a:lnTo>
                          <a:lnTo>
                            <a:pt x="183" y="51"/>
                          </a:lnTo>
                          <a:lnTo>
                            <a:pt x="226" y="29"/>
                          </a:lnTo>
                          <a:lnTo>
                            <a:pt x="272" y="13"/>
                          </a:lnTo>
                          <a:lnTo>
                            <a:pt x="320" y="4"/>
                          </a:lnTo>
                          <a:lnTo>
                            <a:pt x="3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" name="Freeform 39">
                      <a:extLst>
                        <a:ext uri="{FF2B5EF4-FFF2-40B4-BE49-F238E27FC236}">
                          <a16:creationId xmlns:a16="http://schemas.microsoft.com/office/drawing/2014/main" id="{451E236F-CD12-49E6-B7BE-80127D3C519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4" y="610"/>
                      <a:ext cx="154" cy="164"/>
                    </a:xfrm>
                    <a:custGeom>
                      <a:avLst/>
                      <a:gdLst>
                        <a:gd name="T0" fmla="*/ 474 w 927"/>
                        <a:gd name="T1" fmla="*/ 0 h 984"/>
                        <a:gd name="T2" fmla="*/ 786 w 927"/>
                        <a:gd name="T3" fmla="*/ 0 h 984"/>
                        <a:gd name="T4" fmla="*/ 790 w 927"/>
                        <a:gd name="T5" fmla="*/ 53 h 984"/>
                        <a:gd name="T6" fmla="*/ 801 w 927"/>
                        <a:gd name="T7" fmla="*/ 105 h 984"/>
                        <a:gd name="T8" fmla="*/ 816 w 927"/>
                        <a:gd name="T9" fmla="*/ 154 h 984"/>
                        <a:gd name="T10" fmla="*/ 837 w 927"/>
                        <a:gd name="T11" fmla="*/ 200 h 984"/>
                        <a:gd name="T12" fmla="*/ 863 w 927"/>
                        <a:gd name="T13" fmla="*/ 244 h 984"/>
                        <a:gd name="T14" fmla="*/ 892 w 927"/>
                        <a:gd name="T15" fmla="*/ 284 h 984"/>
                        <a:gd name="T16" fmla="*/ 927 w 927"/>
                        <a:gd name="T17" fmla="*/ 321 h 984"/>
                        <a:gd name="T18" fmla="*/ 869 w 927"/>
                        <a:gd name="T19" fmla="*/ 341 h 984"/>
                        <a:gd name="T20" fmla="*/ 816 w 927"/>
                        <a:gd name="T21" fmla="*/ 367 h 984"/>
                        <a:gd name="T22" fmla="*/ 765 w 927"/>
                        <a:gd name="T23" fmla="*/ 398 h 984"/>
                        <a:gd name="T24" fmla="*/ 719 w 927"/>
                        <a:gd name="T25" fmla="*/ 435 h 984"/>
                        <a:gd name="T26" fmla="*/ 676 w 927"/>
                        <a:gd name="T27" fmla="*/ 477 h 984"/>
                        <a:gd name="T28" fmla="*/ 638 w 927"/>
                        <a:gd name="T29" fmla="*/ 522 h 984"/>
                        <a:gd name="T30" fmla="*/ 605 w 927"/>
                        <a:gd name="T31" fmla="*/ 571 h 984"/>
                        <a:gd name="T32" fmla="*/ 577 w 927"/>
                        <a:gd name="T33" fmla="*/ 625 h 984"/>
                        <a:gd name="T34" fmla="*/ 554 w 927"/>
                        <a:gd name="T35" fmla="*/ 681 h 984"/>
                        <a:gd name="T36" fmla="*/ 538 w 927"/>
                        <a:gd name="T37" fmla="*/ 740 h 984"/>
                        <a:gd name="T38" fmla="*/ 528 w 927"/>
                        <a:gd name="T39" fmla="*/ 801 h 984"/>
                        <a:gd name="T40" fmla="*/ 525 w 927"/>
                        <a:gd name="T41" fmla="*/ 863 h 984"/>
                        <a:gd name="T42" fmla="*/ 525 w 927"/>
                        <a:gd name="T43" fmla="*/ 984 h 984"/>
                        <a:gd name="T44" fmla="*/ 456 w 927"/>
                        <a:gd name="T45" fmla="*/ 979 h 984"/>
                        <a:gd name="T46" fmla="*/ 392 w 927"/>
                        <a:gd name="T47" fmla="*/ 973 h 984"/>
                        <a:gd name="T48" fmla="*/ 332 w 927"/>
                        <a:gd name="T49" fmla="*/ 965 h 984"/>
                        <a:gd name="T50" fmla="*/ 278 w 927"/>
                        <a:gd name="T51" fmla="*/ 956 h 984"/>
                        <a:gd name="T52" fmla="*/ 229 w 927"/>
                        <a:gd name="T53" fmla="*/ 945 h 984"/>
                        <a:gd name="T54" fmla="*/ 184 w 927"/>
                        <a:gd name="T55" fmla="*/ 934 h 984"/>
                        <a:gd name="T56" fmla="*/ 145 w 927"/>
                        <a:gd name="T57" fmla="*/ 922 h 984"/>
                        <a:gd name="T58" fmla="*/ 112 w 927"/>
                        <a:gd name="T59" fmla="*/ 912 h 984"/>
                        <a:gd name="T60" fmla="*/ 84 w 927"/>
                        <a:gd name="T61" fmla="*/ 902 h 984"/>
                        <a:gd name="T62" fmla="*/ 62 w 927"/>
                        <a:gd name="T63" fmla="*/ 893 h 984"/>
                        <a:gd name="T64" fmla="*/ 45 w 927"/>
                        <a:gd name="T65" fmla="*/ 885 h 984"/>
                        <a:gd name="T66" fmla="*/ 33 w 927"/>
                        <a:gd name="T67" fmla="*/ 881 h 984"/>
                        <a:gd name="T68" fmla="*/ 27 w 927"/>
                        <a:gd name="T69" fmla="*/ 877 h 984"/>
                        <a:gd name="T70" fmla="*/ 2 w 927"/>
                        <a:gd name="T71" fmla="*/ 865 h 984"/>
                        <a:gd name="T72" fmla="*/ 0 w 927"/>
                        <a:gd name="T73" fmla="*/ 865 h 984"/>
                        <a:gd name="T74" fmla="*/ 0 w 927"/>
                        <a:gd name="T75" fmla="*/ 478 h 984"/>
                        <a:gd name="T76" fmla="*/ 3 w 927"/>
                        <a:gd name="T77" fmla="*/ 423 h 984"/>
                        <a:gd name="T78" fmla="*/ 13 w 927"/>
                        <a:gd name="T79" fmla="*/ 368 h 984"/>
                        <a:gd name="T80" fmla="*/ 27 w 927"/>
                        <a:gd name="T81" fmla="*/ 318 h 984"/>
                        <a:gd name="T82" fmla="*/ 48 w 927"/>
                        <a:gd name="T83" fmla="*/ 268 h 984"/>
                        <a:gd name="T84" fmla="*/ 73 w 927"/>
                        <a:gd name="T85" fmla="*/ 222 h 984"/>
                        <a:gd name="T86" fmla="*/ 104 w 927"/>
                        <a:gd name="T87" fmla="*/ 179 h 984"/>
                        <a:gd name="T88" fmla="*/ 139 w 927"/>
                        <a:gd name="T89" fmla="*/ 141 h 984"/>
                        <a:gd name="T90" fmla="*/ 178 w 927"/>
                        <a:gd name="T91" fmla="*/ 105 h 984"/>
                        <a:gd name="T92" fmla="*/ 220 w 927"/>
                        <a:gd name="T93" fmla="*/ 75 h 984"/>
                        <a:gd name="T94" fmla="*/ 266 w 927"/>
                        <a:gd name="T95" fmla="*/ 49 h 984"/>
                        <a:gd name="T96" fmla="*/ 314 w 927"/>
                        <a:gd name="T97" fmla="*/ 28 h 984"/>
                        <a:gd name="T98" fmla="*/ 365 w 927"/>
                        <a:gd name="T99" fmla="*/ 13 h 984"/>
                        <a:gd name="T100" fmla="*/ 419 w 927"/>
                        <a:gd name="T101" fmla="*/ 4 h 984"/>
                        <a:gd name="T102" fmla="*/ 474 w 927"/>
                        <a:gd name="T103" fmla="*/ 0 h 9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927" h="984">
                          <a:moveTo>
                            <a:pt x="474" y="0"/>
                          </a:moveTo>
                          <a:lnTo>
                            <a:pt x="786" y="0"/>
                          </a:lnTo>
                          <a:lnTo>
                            <a:pt x="790" y="53"/>
                          </a:lnTo>
                          <a:lnTo>
                            <a:pt x="801" y="105"/>
                          </a:lnTo>
                          <a:lnTo>
                            <a:pt x="816" y="154"/>
                          </a:lnTo>
                          <a:lnTo>
                            <a:pt x="837" y="200"/>
                          </a:lnTo>
                          <a:lnTo>
                            <a:pt x="863" y="244"/>
                          </a:lnTo>
                          <a:lnTo>
                            <a:pt x="892" y="284"/>
                          </a:lnTo>
                          <a:lnTo>
                            <a:pt x="927" y="321"/>
                          </a:lnTo>
                          <a:lnTo>
                            <a:pt x="869" y="341"/>
                          </a:lnTo>
                          <a:lnTo>
                            <a:pt x="816" y="367"/>
                          </a:lnTo>
                          <a:lnTo>
                            <a:pt x="765" y="398"/>
                          </a:lnTo>
                          <a:lnTo>
                            <a:pt x="719" y="435"/>
                          </a:lnTo>
                          <a:lnTo>
                            <a:pt x="676" y="477"/>
                          </a:lnTo>
                          <a:lnTo>
                            <a:pt x="638" y="522"/>
                          </a:lnTo>
                          <a:lnTo>
                            <a:pt x="605" y="571"/>
                          </a:lnTo>
                          <a:lnTo>
                            <a:pt x="577" y="625"/>
                          </a:lnTo>
                          <a:lnTo>
                            <a:pt x="554" y="681"/>
                          </a:lnTo>
                          <a:lnTo>
                            <a:pt x="538" y="740"/>
                          </a:lnTo>
                          <a:lnTo>
                            <a:pt x="528" y="801"/>
                          </a:lnTo>
                          <a:lnTo>
                            <a:pt x="525" y="863"/>
                          </a:lnTo>
                          <a:lnTo>
                            <a:pt x="525" y="984"/>
                          </a:lnTo>
                          <a:lnTo>
                            <a:pt x="456" y="979"/>
                          </a:lnTo>
                          <a:lnTo>
                            <a:pt x="392" y="973"/>
                          </a:lnTo>
                          <a:lnTo>
                            <a:pt x="332" y="965"/>
                          </a:lnTo>
                          <a:lnTo>
                            <a:pt x="278" y="956"/>
                          </a:lnTo>
                          <a:lnTo>
                            <a:pt x="229" y="945"/>
                          </a:lnTo>
                          <a:lnTo>
                            <a:pt x="184" y="934"/>
                          </a:lnTo>
                          <a:lnTo>
                            <a:pt x="145" y="922"/>
                          </a:lnTo>
                          <a:lnTo>
                            <a:pt x="112" y="912"/>
                          </a:lnTo>
                          <a:lnTo>
                            <a:pt x="84" y="902"/>
                          </a:lnTo>
                          <a:lnTo>
                            <a:pt x="62" y="893"/>
                          </a:lnTo>
                          <a:lnTo>
                            <a:pt x="45" y="885"/>
                          </a:lnTo>
                          <a:lnTo>
                            <a:pt x="33" y="881"/>
                          </a:lnTo>
                          <a:lnTo>
                            <a:pt x="27" y="877"/>
                          </a:lnTo>
                          <a:lnTo>
                            <a:pt x="2" y="865"/>
                          </a:lnTo>
                          <a:lnTo>
                            <a:pt x="0" y="865"/>
                          </a:lnTo>
                          <a:lnTo>
                            <a:pt x="0" y="478"/>
                          </a:lnTo>
                          <a:lnTo>
                            <a:pt x="3" y="423"/>
                          </a:lnTo>
                          <a:lnTo>
                            <a:pt x="13" y="368"/>
                          </a:lnTo>
                          <a:lnTo>
                            <a:pt x="27" y="318"/>
                          </a:lnTo>
                          <a:lnTo>
                            <a:pt x="48" y="268"/>
                          </a:lnTo>
                          <a:lnTo>
                            <a:pt x="73" y="222"/>
                          </a:lnTo>
                          <a:lnTo>
                            <a:pt x="104" y="179"/>
                          </a:lnTo>
                          <a:lnTo>
                            <a:pt x="139" y="141"/>
                          </a:lnTo>
                          <a:lnTo>
                            <a:pt x="178" y="105"/>
                          </a:lnTo>
                          <a:lnTo>
                            <a:pt x="220" y="75"/>
                          </a:lnTo>
                          <a:lnTo>
                            <a:pt x="266" y="49"/>
                          </a:lnTo>
                          <a:lnTo>
                            <a:pt x="314" y="28"/>
                          </a:lnTo>
                          <a:lnTo>
                            <a:pt x="365" y="13"/>
                          </a:lnTo>
                          <a:lnTo>
                            <a:pt x="419" y="4"/>
                          </a:lnTo>
                          <a:lnTo>
                            <a:pt x="4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" name="Freeform 40">
                      <a:extLst>
                        <a:ext uri="{FF2B5EF4-FFF2-40B4-BE49-F238E27FC236}">
                          <a16:creationId xmlns:a16="http://schemas.microsoft.com/office/drawing/2014/main" id="{E20E591F-B365-4288-9F98-DA81BCD31E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5" y="433"/>
                      <a:ext cx="108" cy="106"/>
                    </a:xfrm>
                    <a:custGeom>
                      <a:avLst/>
                      <a:gdLst>
                        <a:gd name="T0" fmla="*/ 354 w 651"/>
                        <a:gd name="T1" fmla="*/ 0 h 632"/>
                        <a:gd name="T2" fmla="*/ 400 w 651"/>
                        <a:gd name="T3" fmla="*/ 2 h 632"/>
                        <a:gd name="T4" fmla="*/ 444 w 651"/>
                        <a:gd name="T5" fmla="*/ 10 h 632"/>
                        <a:gd name="T6" fmla="*/ 486 w 651"/>
                        <a:gd name="T7" fmla="*/ 24 h 632"/>
                        <a:gd name="T8" fmla="*/ 526 w 651"/>
                        <a:gd name="T9" fmla="*/ 42 h 632"/>
                        <a:gd name="T10" fmla="*/ 564 w 651"/>
                        <a:gd name="T11" fmla="*/ 65 h 632"/>
                        <a:gd name="T12" fmla="*/ 599 w 651"/>
                        <a:gd name="T13" fmla="*/ 94 h 632"/>
                        <a:gd name="T14" fmla="*/ 580 w 651"/>
                        <a:gd name="T15" fmla="*/ 143 h 632"/>
                        <a:gd name="T16" fmla="*/ 566 w 651"/>
                        <a:gd name="T17" fmla="*/ 193 h 632"/>
                        <a:gd name="T18" fmla="*/ 557 w 651"/>
                        <a:gd name="T19" fmla="*/ 244 h 632"/>
                        <a:gd name="T20" fmla="*/ 555 w 651"/>
                        <a:gd name="T21" fmla="*/ 297 h 632"/>
                        <a:gd name="T22" fmla="*/ 557 w 651"/>
                        <a:gd name="T23" fmla="*/ 349 h 632"/>
                        <a:gd name="T24" fmla="*/ 565 w 651"/>
                        <a:gd name="T25" fmla="*/ 400 h 632"/>
                        <a:gd name="T26" fmla="*/ 579 w 651"/>
                        <a:gd name="T27" fmla="*/ 449 h 632"/>
                        <a:gd name="T28" fmla="*/ 598 w 651"/>
                        <a:gd name="T29" fmla="*/ 497 h 632"/>
                        <a:gd name="T30" fmla="*/ 622 w 651"/>
                        <a:gd name="T31" fmla="*/ 542 h 632"/>
                        <a:gd name="T32" fmla="*/ 651 w 651"/>
                        <a:gd name="T33" fmla="*/ 585 h 632"/>
                        <a:gd name="T34" fmla="*/ 631 w 651"/>
                        <a:gd name="T35" fmla="*/ 609 h 632"/>
                        <a:gd name="T36" fmla="*/ 611 w 651"/>
                        <a:gd name="T37" fmla="*/ 632 h 632"/>
                        <a:gd name="T38" fmla="*/ 570 w 651"/>
                        <a:gd name="T39" fmla="*/ 612 h 632"/>
                        <a:gd name="T40" fmla="*/ 528 w 651"/>
                        <a:gd name="T41" fmla="*/ 596 h 632"/>
                        <a:gd name="T42" fmla="*/ 485 w 651"/>
                        <a:gd name="T43" fmla="*/ 585 h 632"/>
                        <a:gd name="T44" fmla="*/ 441 w 651"/>
                        <a:gd name="T45" fmla="*/ 578 h 632"/>
                        <a:gd name="T46" fmla="*/ 396 w 651"/>
                        <a:gd name="T47" fmla="*/ 575 h 632"/>
                        <a:gd name="T48" fmla="*/ 357 w 651"/>
                        <a:gd name="T49" fmla="*/ 578 h 632"/>
                        <a:gd name="T50" fmla="*/ 319 w 651"/>
                        <a:gd name="T51" fmla="*/ 585 h 632"/>
                        <a:gd name="T52" fmla="*/ 282 w 651"/>
                        <a:gd name="T53" fmla="*/ 594 h 632"/>
                        <a:gd name="T54" fmla="*/ 248 w 651"/>
                        <a:gd name="T55" fmla="*/ 604 h 632"/>
                        <a:gd name="T56" fmla="*/ 219 w 651"/>
                        <a:gd name="T57" fmla="*/ 616 h 632"/>
                        <a:gd name="T58" fmla="*/ 211 w 651"/>
                        <a:gd name="T59" fmla="*/ 563 h 632"/>
                        <a:gd name="T60" fmla="*/ 197 w 651"/>
                        <a:gd name="T61" fmla="*/ 512 h 632"/>
                        <a:gd name="T62" fmla="*/ 177 w 651"/>
                        <a:gd name="T63" fmla="*/ 464 h 632"/>
                        <a:gd name="T64" fmla="*/ 152 w 651"/>
                        <a:gd name="T65" fmla="*/ 417 h 632"/>
                        <a:gd name="T66" fmla="*/ 121 w 651"/>
                        <a:gd name="T67" fmla="*/ 376 h 632"/>
                        <a:gd name="T68" fmla="*/ 85 w 651"/>
                        <a:gd name="T69" fmla="*/ 337 h 632"/>
                        <a:gd name="T70" fmla="*/ 45 w 651"/>
                        <a:gd name="T71" fmla="*/ 302 h 632"/>
                        <a:gd name="T72" fmla="*/ 0 w 651"/>
                        <a:gd name="T73" fmla="*/ 272 h 632"/>
                        <a:gd name="T74" fmla="*/ 16 w 651"/>
                        <a:gd name="T75" fmla="*/ 226 h 632"/>
                        <a:gd name="T76" fmla="*/ 38 w 651"/>
                        <a:gd name="T77" fmla="*/ 183 h 632"/>
                        <a:gd name="T78" fmla="*/ 64 w 651"/>
                        <a:gd name="T79" fmla="*/ 143 h 632"/>
                        <a:gd name="T80" fmla="*/ 95 w 651"/>
                        <a:gd name="T81" fmla="*/ 107 h 632"/>
                        <a:gd name="T82" fmla="*/ 131 w 651"/>
                        <a:gd name="T83" fmla="*/ 76 h 632"/>
                        <a:gd name="T84" fmla="*/ 170 w 651"/>
                        <a:gd name="T85" fmla="*/ 49 h 632"/>
                        <a:gd name="T86" fmla="*/ 212 w 651"/>
                        <a:gd name="T87" fmla="*/ 28 h 632"/>
                        <a:gd name="T88" fmla="*/ 258 w 651"/>
                        <a:gd name="T89" fmla="*/ 12 h 632"/>
                        <a:gd name="T90" fmla="*/ 305 w 651"/>
                        <a:gd name="T91" fmla="*/ 3 h 632"/>
                        <a:gd name="T92" fmla="*/ 354 w 651"/>
                        <a:gd name="T93" fmla="*/ 0 h 6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</a:cxnLst>
                      <a:rect l="0" t="0" r="r" b="b"/>
                      <a:pathLst>
                        <a:path w="651" h="632">
                          <a:moveTo>
                            <a:pt x="354" y="0"/>
                          </a:moveTo>
                          <a:lnTo>
                            <a:pt x="400" y="2"/>
                          </a:lnTo>
                          <a:lnTo>
                            <a:pt x="444" y="10"/>
                          </a:lnTo>
                          <a:lnTo>
                            <a:pt x="486" y="24"/>
                          </a:lnTo>
                          <a:lnTo>
                            <a:pt x="526" y="42"/>
                          </a:lnTo>
                          <a:lnTo>
                            <a:pt x="564" y="65"/>
                          </a:lnTo>
                          <a:lnTo>
                            <a:pt x="599" y="94"/>
                          </a:lnTo>
                          <a:lnTo>
                            <a:pt x="580" y="143"/>
                          </a:lnTo>
                          <a:lnTo>
                            <a:pt x="566" y="193"/>
                          </a:lnTo>
                          <a:lnTo>
                            <a:pt x="557" y="244"/>
                          </a:lnTo>
                          <a:lnTo>
                            <a:pt x="555" y="297"/>
                          </a:lnTo>
                          <a:lnTo>
                            <a:pt x="557" y="349"/>
                          </a:lnTo>
                          <a:lnTo>
                            <a:pt x="565" y="400"/>
                          </a:lnTo>
                          <a:lnTo>
                            <a:pt x="579" y="449"/>
                          </a:lnTo>
                          <a:lnTo>
                            <a:pt x="598" y="497"/>
                          </a:lnTo>
                          <a:lnTo>
                            <a:pt x="622" y="542"/>
                          </a:lnTo>
                          <a:lnTo>
                            <a:pt x="651" y="585"/>
                          </a:lnTo>
                          <a:lnTo>
                            <a:pt x="631" y="609"/>
                          </a:lnTo>
                          <a:lnTo>
                            <a:pt x="611" y="632"/>
                          </a:lnTo>
                          <a:lnTo>
                            <a:pt x="570" y="612"/>
                          </a:lnTo>
                          <a:lnTo>
                            <a:pt x="528" y="596"/>
                          </a:lnTo>
                          <a:lnTo>
                            <a:pt x="485" y="585"/>
                          </a:lnTo>
                          <a:lnTo>
                            <a:pt x="441" y="578"/>
                          </a:lnTo>
                          <a:lnTo>
                            <a:pt x="396" y="575"/>
                          </a:lnTo>
                          <a:lnTo>
                            <a:pt x="357" y="578"/>
                          </a:lnTo>
                          <a:lnTo>
                            <a:pt x="319" y="585"/>
                          </a:lnTo>
                          <a:lnTo>
                            <a:pt x="282" y="594"/>
                          </a:lnTo>
                          <a:lnTo>
                            <a:pt x="248" y="604"/>
                          </a:lnTo>
                          <a:lnTo>
                            <a:pt x="219" y="616"/>
                          </a:lnTo>
                          <a:lnTo>
                            <a:pt x="211" y="563"/>
                          </a:lnTo>
                          <a:lnTo>
                            <a:pt x="197" y="512"/>
                          </a:lnTo>
                          <a:lnTo>
                            <a:pt x="177" y="464"/>
                          </a:lnTo>
                          <a:lnTo>
                            <a:pt x="152" y="417"/>
                          </a:lnTo>
                          <a:lnTo>
                            <a:pt x="121" y="376"/>
                          </a:lnTo>
                          <a:lnTo>
                            <a:pt x="85" y="337"/>
                          </a:lnTo>
                          <a:lnTo>
                            <a:pt x="45" y="302"/>
                          </a:lnTo>
                          <a:lnTo>
                            <a:pt x="0" y="272"/>
                          </a:lnTo>
                          <a:lnTo>
                            <a:pt x="16" y="226"/>
                          </a:lnTo>
                          <a:lnTo>
                            <a:pt x="38" y="183"/>
                          </a:lnTo>
                          <a:lnTo>
                            <a:pt x="64" y="143"/>
                          </a:lnTo>
                          <a:lnTo>
                            <a:pt x="95" y="107"/>
                          </a:lnTo>
                          <a:lnTo>
                            <a:pt x="131" y="76"/>
                          </a:lnTo>
                          <a:lnTo>
                            <a:pt x="170" y="49"/>
                          </a:lnTo>
                          <a:lnTo>
                            <a:pt x="212" y="28"/>
                          </a:lnTo>
                          <a:lnTo>
                            <a:pt x="258" y="12"/>
                          </a:lnTo>
                          <a:lnTo>
                            <a:pt x="305" y="3"/>
                          </a:lnTo>
                          <a:lnTo>
                            <a:pt x="35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" name="Freeform 41">
                      <a:extLst>
                        <a:ext uri="{FF2B5EF4-FFF2-40B4-BE49-F238E27FC236}">
                          <a16:creationId xmlns:a16="http://schemas.microsoft.com/office/drawing/2014/main" id="{C8ADEC61-2303-485C-8838-1B3B3167F0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51" y="433"/>
                      <a:ext cx="109" cy="104"/>
                    </a:xfrm>
                    <a:custGeom>
                      <a:avLst/>
                      <a:gdLst>
                        <a:gd name="T0" fmla="*/ 311 w 656"/>
                        <a:gd name="T1" fmla="*/ 0 h 622"/>
                        <a:gd name="T2" fmla="*/ 357 w 656"/>
                        <a:gd name="T3" fmla="*/ 2 h 622"/>
                        <a:gd name="T4" fmla="*/ 401 w 656"/>
                        <a:gd name="T5" fmla="*/ 11 h 622"/>
                        <a:gd name="T6" fmla="*/ 445 w 656"/>
                        <a:gd name="T7" fmla="*/ 25 h 622"/>
                        <a:gd name="T8" fmla="*/ 485 w 656"/>
                        <a:gd name="T9" fmla="*/ 43 h 622"/>
                        <a:gd name="T10" fmla="*/ 523 w 656"/>
                        <a:gd name="T11" fmla="*/ 68 h 622"/>
                        <a:gd name="T12" fmla="*/ 557 w 656"/>
                        <a:gd name="T13" fmla="*/ 95 h 622"/>
                        <a:gd name="T14" fmla="*/ 588 w 656"/>
                        <a:gd name="T15" fmla="*/ 128 h 622"/>
                        <a:gd name="T16" fmla="*/ 616 w 656"/>
                        <a:gd name="T17" fmla="*/ 163 h 622"/>
                        <a:gd name="T18" fmla="*/ 638 w 656"/>
                        <a:gd name="T19" fmla="*/ 204 h 622"/>
                        <a:gd name="T20" fmla="*/ 656 w 656"/>
                        <a:gd name="T21" fmla="*/ 245 h 622"/>
                        <a:gd name="T22" fmla="*/ 611 w 656"/>
                        <a:gd name="T23" fmla="*/ 272 h 622"/>
                        <a:gd name="T24" fmla="*/ 571 w 656"/>
                        <a:gd name="T25" fmla="*/ 302 h 622"/>
                        <a:gd name="T26" fmla="*/ 533 w 656"/>
                        <a:gd name="T27" fmla="*/ 335 h 622"/>
                        <a:gd name="T28" fmla="*/ 501 w 656"/>
                        <a:gd name="T29" fmla="*/ 374 h 622"/>
                        <a:gd name="T30" fmla="*/ 472 w 656"/>
                        <a:gd name="T31" fmla="*/ 415 h 622"/>
                        <a:gd name="T32" fmla="*/ 449 w 656"/>
                        <a:gd name="T33" fmla="*/ 460 h 622"/>
                        <a:gd name="T34" fmla="*/ 431 w 656"/>
                        <a:gd name="T35" fmla="*/ 506 h 622"/>
                        <a:gd name="T36" fmla="*/ 419 w 656"/>
                        <a:gd name="T37" fmla="*/ 556 h 622"/>
                        <a:gd name="T38" fmla="*/ 412 w 656"/>
                        <a:gd name="T39" fmla="*/ 607 h 622"/>
                        <a:gd name="T40" fmla="*/ 376 w 656"/>
                        <a:gd name="T41" fmla="*/ 595 h 622"/>
                        <a:gd name="T42" fmla="*/ 335 w 656"/>
                        <a:gd name="T43" fmla="*/ 586 h 622"/>
                        <a:gd name="T44" fmla="*/ 289 w 656"/>
                        <a:gd name="T45" fmla="*/ 578 h 622"/>
                        <a:gd name="T46" fmla="*/ 240 w 656"/>
                        <a:gd name="T47" fmla="*/ 575 h 622"/>
                        <a:gd name="T48" fmla="*/ 189 w 656"/>
                        <a:gd name="T49" fmla="*/ 578 h 622"/>
                        <a:gd name="T50" fmla="*/ 140 w 656"/>
                        <a:gd name="T51" fmla="*/ 587 h 622"/>
                        <a:gd name="T52" fmla="*/ 92 w 656"/>
                        <a:gd name="T53" fmla="*/ 602 h 622"/>
                        <a:gd name="T54" fmla="*/ 45 w 656"/>
                        <a:gd name="T55" fmla="*/ 622 h 622"/>
                        <a:gd name="T56" fmla="*/ 21 w 656"/>
                        <a:gd name="T57" fmla="*/ 594 h 622"/>
                        <a:gd name="T58" fmla="*/ 0 w 656"/>
                        <a:gd name="T59" fmla="*/ 564 h 622"/>
                        <a:gd name="T60" fmla="*/ 29 w 656"/>
                        <a:gd name="T61" fmla="*/ 515 h 622"/>
                        <a:gd name="T62" fmla="*/ 52 w 656"/>
                        <a:gd name="T63" fmla="*/ 464 h 622"/>
                        <a:gd name="T64" fmla="*/ 68 w 656"/>
                        <a:gd name="T65" fmla="*/ 409 h 622"/>
                        <a:gd name="T66" fmla="*/ 78 w 656"/>
                        <a:gd name="T67" fmla="*/ 354 h 622"/>
                        <a:gd name="T68" fmla="*/ 82 w 656"/>
                        <a:gd name="T69" fmla="*/ 297 h 622"/>
                        <a:gd name="T70" fmla="*/ 79 w 656"/>
                        <a:gd name="T71" fmla="*/ 250 h 622"/>
                        <a:gd name="T72" fmla="*/ 73 w 656"/>
                        <a:gd name="T73" fmla="*/ 204 h 622"/>
                        <a:gd name="T74" fmla="*/ 61 w 656"/>
                        <a:gd name="T75" fmla="*/ 159 h 622"/>
                        <a:gd name="T76" fmla="*/ 45 w 656"/>
                        <a:gd name="T77" fmla="*/ 115 h 622"/>
                        <a:gd name="T78" fmla="*/ 76 w 656"/>
                        <a:gd name="T79" fmla="*/ 85 h 622"/>
                        <a:gd name="T80" fmla="*/ 110 w 656"/>
                        <a:gd name="T81" fmla="*/ 60 h 622"/>
                        <a:gd name="T82" fmla="*/ 147 w 656"/>
                        <a:gd name="T83" fmla="*/ 38 h 622"/>
                        <a:gd name="T84" fmla="*/ 185 w 656"/>
                        <a:gd name="T85" fmla="*/ 22 h 622"/>
                        <a:gd name="T86" fmla="*/ 226 w 656"/>
                        <a:gd name="T87" fmla="*/ 9 h 622"/>
                        <a:gd name="T88" fmla="*/ 267 w 656"/>
                        <a:gd name="T89" fmla="*/ 2 h 622"/>
                        <a:gd name="T90" fmla="*/ 311 w 656"/>
                        <a:gd name="T91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56" h="622">
                          <a:moveTo>
                            <a:pt x="311" y="0"/>
                          </a:moveTo>
                          <a:lnTo>
                            <a:pt x="357" y="2"/>
                          </a:lnTo>
                          <a:lnTo>
                            <a:pt x="401" y="11"/>
                          </a:lnTo>
                          <a:lnTo>
                            <a:pt x="445" y="25"/>
                          </a:lnTo>
                          <a:lnTo>
                            <a:pt x="485" y="43"/>
                          </a:lnTo>
                          <a:lnTo>
                            <a:pt x="523" y="68"/>
                          </a:lnTo>
                          <a:lnTo>
                            <a:pt x="557" y="95"/>
                          </a:lnTo>
                          <a:lnTo>
                            <a:pt x="588" y="128"/>
                          </a:lnTo>
                          <a:lnTo>
                            <a:pt x="616" y="163"/>
                          </a:lnTo>
                          <a:lnTo>
                            <a:pt x="638" y="204"/>
                          </a:lnTo>
                          <a:lnTo>
                            <a:pt x="656" y="245"/>
                          </a:lnTo>
                          <a:lnTo>
                            <a:pt x="611" y="272"/>
                          </a:lnTo>
                          <a:lnTo>
                            <a:pt x="571" y="302"/>
                          </a:lnTo>
                          <a:lnTo>
                            <a:pt x="533" y="335"/>
                          </a:lnTo>
                          <a:lnTo>
                            <a:pt x="501" y="374"/>
                          </a:lnTo>
                          <a:lnTo>
                            <a:pt x="472" y="415"/>
                          </a:lnTo>
                          <a:lnTo>
                            <a:pt x="449" y="460"/>
                          </a:lnTo>
                          <a:lnTo>
                            <a:pt x="431" y="506"/>
                          </a:lnTo>
                          <a:lnTo>
                            <a:pt x="419" y="556"/>
                          </a:lnTo>
                          <a:lnTo>
                            <a:pt x="412" y="607"/>
                          </a:lnTo>
                          <a:lnTo>
                            <a:pt x="376" y="595"/>
                          </a:lnTo>
                          <a:lnTo>
                            <a:pt x="335" y="586"/>
                          </a:lnTo>
                          <a:lnTo>
                            <a:pt x="289" y="578"/>
                          </a:lnTo>
                          <a:lnTo>
                            <a:pt x="240" y="575"/>
                          </a:lnTo>
                          <a:lnTo>
                            <a:pt x="189" y="578"/>
                          </a:lnTo>
                          <a:lnTo>
                            <a:pt x="140" y="587"/>
                          </a:lnTo>
                          <a:lnTo>
                            <a:pt x="92" y="602"/>
                          </a:lnTo>
                          <a:lnTo>
                            <a:pt x="45" y="622"/>
                          </a:lnTo>
                          <a:lnTo>
                            <a:pt x="21" y="594"/>
                          </a:lnTo>
                          <a:lnTo>
                            <a:pt x="0" y="564"/>
                          </a:lnTo>
                          <a:lnTo>
                            <a:pt x="29" y="515"/>
                          </a:lnTo>
                          <a:lnTo>
                            <a:pt x="52" y="464"/>
                          </a:lnTo>
                          <a:lnTo>
                            <a:pt x="68" y="409"/>
                          </a:lnTo>
                          <a:lnTo>
                            <a:pt x="78" y="354"/>
                          </a:lnTo>
                          <a:lnTo>
                            <a:pt x="82" y="297"/>
                          </a:lnTo>
                          <a:lnTo>
                            <a:pt x="79" y="250"/>
                          </a:lnTo>
                          <a:lnTo>
                            <a:pt x="73" y="204"/>
                          </a:lnTo>
                          <a:lnTo>
                            <a:pt x="61" y="159"/>
                          </a:lnTo>
                          <a:lnTo>
                            <a:pt x="45" y="115"/>
                          </a:lnTo>
                          <a:lnTo>
                            <a:pt x="76" y="85"/>
                          </a:lnTo>
                          <a:lnTo>
                            <a:pt x="110" y="60"/>
                          </a:lnTo>
                          <a:lnTo>
                            <a:pt x="147" y="38"/>
                          </a:lnTo>
                          <a:lnTo>
                            <a:pt x="185" y="22"/>
                          </a:lnTo>
                          <a:lnTo>
                            <a:pt x="226" y="9"/>
                          </a:lnTo>
                          <a:lnTo>
                            <a:pt x="267" y="2"/>
                          </a:lnTo>
                          <a:lnTo>
                            <a:pt x="31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55EE4F9C-3AB9-466C-8106-E465E54FBBEE}"/>
                    </a:ext>
                  </a:extLst>
                </p:cNvPr>
                <p:cNvGrpSpPr/>
                <p:nvPr/>
              </p:nvGrpSpPr>
              <p:grpSpPr>
                <a:xfrm rot="16200000">
                  <a:off x="649468" y="1482965"/>
                  <a:ext cx="397525" cy="400110"/>
                  <a:chOff x="10029029" y="2247571"/>
                  <a:chExt cx="1488830" cy="1488831"/>
                </a:xfrm>
              </p:grpSpPr>
              <p:sp>
                <p:nvSpPr>
                  <p:cNvPr id="422" name="Oval 421">
                    <a:extLst>
                      <a:ext uri="{FF2B5EF4-FFF2-40B4-BE49-F238E27FC236}">
                        <a16:creationId xmlns:a16="http://schemas.microsoft.com/office/drawing/2014/main" id="{74865BAC-B788-473E-9195-E3DB8FBD57B7}"/>
                      </a:ext>
                    </a:extLst>
                  </p:cNvPr>
                  <p:cNvSpPr/>
                  <p:nvPr/>
                </p:nvSpPr>
                <p:spPr>
                  <a:xfrm>
                    <a:off x="10029029" y="2247571"/>
                    <a:ext cx="1488830" cy="1488831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23" name="Group 44">
                    <a:extLst>
                      <a:ext uri="{FF2B5EF4-FFF2-40B4-BE49-F238E27FC236}">
                        <a16:creationId xmlns:a16="http://schemas.microsoft.com/office/drawing/2014/main" id="{16917EEA-4E79-4E8B-B555-16DCBD0C350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333027" y="2675790"/>
                    <a:ext cx="880834" cy="632392"/>
                    <a:chOff x="6480" y="1628"/>
                    <a:chExt cx="585" cy="420"/>
                  </a:xfrm>
                  <a:solidFill>
                    <a:schemeClr val="bg1"/>
                  </a:solidFill>
                </p:grpSpPr>
                <p:sp>
                  <p:nvSpPr>
                    <p:cNvPr id="424" name="Freeform 46">
                      <a:extLst>
                        <a:ext uri="{FF2B5EF4-FFF2-40B4-BE49-F238E27FC236}">
                          <a16:creationId xmlns:a16="http://schemas.microsoft.com/office/drawing/2014/main" id="{0B9B256F-924A-4EF1-B1F0-F06FCE02407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480" y="1628"/>
                      <a:ext cx="585" cy="420"/>
                    </a:xfrm>
                    <a:custGeom>
                      <a:avLst/>
                      <a:gdLst>
                        <a:gd name="T0" fmla="*/ 257 w 3509"/>
                        <a:gd name="T1" fmla="*/ 258 h 2522"/>
                        <a:gd name="T2" fmla="*/ 257 w 3509"/>
                        <a:gd name="T3" fmla="*/ 1924 h 2522"/>
                        <a:gd name="T4" fmla="*/ 3252 w 3509"/>
                        <a:gd name="T5" fmla="*/ 1924 h 2522"/>
                        <a:gd name="T6" fmla="*/ 3252 w 3509"/>
                        <a:gd name="T7" fmla="*/ 258 h 2522"/>
                        <a:gd name="T8" fmla="*/ 257 w 3509"/>
                        <a:gd name="T9" fmla="*/ 258 h 2522"/>
                        <a:gd name="T10" fmla="*/ 0 w 3509"/>
                        <a:gd name="T11" fmla="*/ 0 h 2522"/>
                        <a:gd name="T12" fmla="*/ 3509 w 3509"/>
                        <a:gd name="T13" fmla="*/ 0 h 2522"/>
                        <a:gd name="T14" fmla="*/ 3509 w 3509"/>
                        <a:gd name="T15" fmla="*/ 2257 h 2522"/>
                        <a:gd name="T16" fmla="*/ 2048 w 3509"/>
                        <a:gd name="T17" fmla="*/ 2257 h 2522"/>
                        <a:gd name="T18" fmla="*/ 2048 w 3509"/>
                        <a:gd name="T19" fmla="*/ 2402 h 2522"/>
                        <a:gd name="T20" fmla="*/ 2780 w 3509"/>
                        <a:gd name="T21" fmla="*/ 2402 h 2522"/>
                        <a:gd name="T22" fmla="*/ 2780 w 3509"/>
                        <a:gd name="T23" fmla="*/ 2522 h 2522"/>
                        <a:gd name="T24" fmla="*/ 683 w 3509"/>
                        <a:gd name="T25" fmla="*/ 2522 h 2522"/>
                        <a:gd name="T26" fmla="*/ 683 w 3509"/>
                        <a:gd name="T27" fmla="*/ 2402 h 2522"/>
                        <a:gd name="T28" fmla="*/ 1433 w 3509"/>
                        <a:gd name="T29" fmla="*/ 2402 h 2522"/>
                        <a:gd name="T30" fmla="*/ 1433 w 3509"/>
                        <a:gd name="T31" fmla="*/ 2257 h 2522"/>
                        <a:gd name="T32" fmla="*/ 0 w 3509"/>
                        <a:gd name="T33" fmla="*/ 2257 h 2522"/>
                        <a:gd name="T34" fmla="*/ 0 w 3509"/>
                        <a:gd name="T35" fmla="*/ 0 h 2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3509" h="2522">
                          <a:moveTo>
                            <a:pt x="257" y="258"/>
                          </a:moveTo>
                          <a:lnTo>
                            <a:pt x="257" y="1924"/>
                          </a:lnTo>
                          <a:lnTo>
                            <a:pt x="3252" y="1924"/>
                          </a:lnTo>
                          <a:lnTo>
                            <a:pt x="3252" y="258"/>
                          </a:lnTo>
                          <a:lnTo>
                            <a:pt x="257" y="258"/>
                          </a:lnTo>
                          <a:close/>
                          <a:moveTo>
                            <a:pt x="0" y="0"/>
                          </a:moveTo>
                          <a:lnTo>
                            <a:pt x="3509" y="0"/>
                          </a:lnTo>
                          <a:lnTo>
                            <a:pt x="3509" y="2257"/>
                          </a:lnTo>
                          <a:lnTo>
                            <a:pt x="2048" y="2257"/>
                          </a:lnTo>
                          <a:lnTo>
                            <a:pt x="2048" y="2402"/>
                          </a:lnTo>
                          <a:lnTo>
                            <a:pt x="2780" y="2402"/>
                          </a:lnTo>
                          <a:lnTo>
                            <a:pt x="2780" y="2522"/>
                          </a:lnTo>
                          <a:lnTo>
                            <a:pt x="683" y="2522"/>
                          </a:lnTo>
                          <a:lnTo>
                            <a:pt x="683" y="2402"/>
                          </a:lnTo>
                          <a:lnTo>
                            <a:pt x="1433" y="2402"/>
                          </a:lnTo>
                          <a:lnTo>
                            <a:pt x="1433" y="2257"/>
                          </a:lnTo>
                          <a:lnTo>
                            <a:pt x="0" y="225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5" name="Freeform 47">
                      <a:extLst>
                        <a:ext uri="{FF2B5EF4-FFF2-40B4-BE49-F238E27FC236}">
                          <a16:creationId xmlns:a16="http://schemas.microsoft.com/office/drawing/2014/main" id="{697D7C19-9A70-4FAD-917B-4FC9D34399D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07"/>
                      <a:ext cx="312" cy="77"/>
                    </a:xfrm>
                    <a:custGeom>
                      <a:avLst/>
                      <a:gdLst>
                        <a:gd name="T0" fmla="*/ 38 w 1872"/>
                        <a:gd name="T1" fmla="*/ 37 h 460"/>
                        <a:gd name="T2" fmla="*/ 38 w 1872"/>
                        <a:gd name="T3" fmla="*/ 423 h 460"/>
                        <a:gd name="T4" fmla="*/ 1835 w 1872"/>
                        <a:gd name="T5" fmla="*/ 423 h 460"/>
                        <a:gd name="T6" fmla="*/ 1835 w 1872"/>
                        <a:gd name="T7" fmla="*/ 37 h 460"/>
                        <a:gd name="T8" fmla="*/ 38 w 1872"/>
                        <a:gd name="T9" fmla="*/ 37 h 460"/>
                        <a:gd name="T10" fmla="*/ 0 w 1872"/>
                        <a:gd name="T11" fmla="*/ 0 h 460"/>
                        <a:gd name="T12" fmla="*/ 1872 w 1872"/>
                        <a:gd name="T13" fmla="*/ 0 h 460"/>
                        <a:gd name="T14" fmla="*/ 1872 w 1872"/>
                        <a:gd name="T15" fmla="*/ 460 h 460"/>
                        <a:gd name="T16" fmla="*/ 0 w 1872"/>
                        <a:gd name="T17" fmla="*/ 460 h 460"/>
                        <a:gd name="T18" fmla="*/ 0 w 1872"/>
                        <a:gd name="T19" fmla="*/ 0 h 4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872" h="460">
                          <a:moveTo>
                            <a:pt x="38" y="37"/>
                          </a:moveTo>
                          <a:lnTo>
                            <a:pt x="38" y="423"/>
                          </a:lnTo>
                          <a:lnTo>
                            <a:pt x="1835" y="423"/>
                          </a:lnTo>
                          <a:lnTo>
                            <a:pt x="1835" y="37"/>
                          </a:lnTo>
                          <a:lnTo>
                            <a:pt x="38" y="37"/>
                          </a:lnTo>
                          <a:close/>
                          <a:moveTo>
                            <a:pt x="0" y="0"/>
                          </a:moveTo>
                          <a:lnTo>
                            <a:pt x="1872" y="0"/>
                          </a:lnTo>
                          <a:lnTo>
                            <a:pt x="1872" y="460"/>
                          </a:lnTo>
                          <a:lnTo>
                            <a:pt x="0" y="46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6" name="Freeform 48">
                      <a:extLst>
                        <a:ext uri="{FF2B5EF4-FFF2-40B4-BE49-F238E27FC236}">
                          <a16:creationId xmlns:a16="http://schemas.microsoft.com/office/drawing/2014/main" id="{7E05FE7B-C571-441F-94AD-8D14C7D87F8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7" name="Freeform 49">
                      <a:extLst>
                        <a:ext uri="{FF2B5EF4-FFF2-40B4-BE49-F238E27FC236}">
                          <a16:creationId xmlns:a16="http://schemas.microsoft.com/office/drawing/2014/main" id="{51D918B9-A389-4475-8F60-7B89C3A958E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4" y="1796"/>
                      <a:ext cx="95" cy="70"/>
                    </a:xfrm>
                    <a:custGeom>
                      <a:avLst/>
                      <a:gdLst>
                        <a:gd name="T0" fmla="*/ 37 w 575"/>
                        <a:gd name="T1" fmla="*/ 38 h 416"/>
                        <a:gd name="T2" fmla="*/ 37 w 575"/>
                        <a:gd name="T3" fmla="*/ 379 h 416"/>
                        <a:gd name="T4" fmla="*/ 538 w 575"/>
                        <a:gd name="T5" fmla="*/ 379 h 416"/>
                        <a:gd name="T6" fmla="*/ 538 w 575"/>
                        <a:gd name="T7" fmla="*/ 38 h 416"/>
                        <a:gd name="T8" fmla="*/ 37 w 575"/>
                        <a:gd name="T9" fmla="*/ 38 h 416"/>
                        <a:gd name="T10" fmla="*/ 0 w 575"/>
                        <a:gd name="T11" fmla="*/ 0 h 416"/>
                        <a:gd name="T12" fmla="*/ 575 w 575"/>
                        <a:gd name="T13" fmla="*/ 0 h 416"/>
                        <a:gd name="T14" fmla="*/ 575 w 575"/>
                        <a:gd name="T15" fmla="*/ 416 h 416"/>
                        <a:gd name="T16" fmla="*/ 0 w 575"/>
                        <a:gd name="T17" fmla="*/ 416 h 416"/>
                        <a:gd name="T18" fmla="*/ 0 w 575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5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8" y="379"/>
                          </a:lnTo>
                          <a:lnTo>
                            <a:pt x="538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5" y="0"/>
                          </a:lnTo>
                          <a:lnTo>
                            <a:pt x="575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8" name="Freeform 50">
                      <a:extLst>
                        <a:ext uri="{FF2B5EF4-FFF2-40B4-BE49-F238E27FC236}">
                          <a16:creationId xmlns:a16="http://schemas.microsoft.com/office/drawing/2014/main" id="{D01B1099-2400-4C3D-96E2-7D4F8AF003B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32" y="1796"/>
                      <a:ext cx="96" cy="70"/>
                    </a:xfrm>
                    <a:custGeom>
                      <a:avLst/>
                      <a:gdLst>
                        <a:gd name="T0" fmla="*/ 37 w 576"/>
                        <a:gd name="T1" fmla="*/ 38 h 416"/>
                        <a:gd name="T2" fmla="*/ 37 w 576"/>
                        <a:gd name="T3" fmla="*/ 379 h 416"/>
                        <a:gd name="T4" fmla="*/ 539 w 576"/>
                        <a:gd name="T5" fmla="*/ 379 h 416"/>
                        <a:gd name="T6" fmla="*/ 539 w 576"/>
                        <a:gd name="T7" fmla="*/ 38 h 416"/>
                        <a:gd name="T8" fmla="*/ 37 w 576"/>
                        <a:gd name="T9" fmla="*/ 38 h 416"/>
                        <a:gd name="T10" fmla="*/ 0 w 576"/>
                        <a:gd name="T11" fmla="*/ 0 h 416"/>
                        <a:gd name="T12" fmla="*/ 576 w 576"/>
                        <a:gd name="T13" fmla="*/ 0 h 416"/>
                        <a:gd name="T14" fmla="*/ 576 w 576"/>
                        <a:gd name="T15" fmla="*/ 416 h 416"/>
                        <a:gd name="T16" fmla="*/ 0 w 576"/>
                        <a:gd name="T17" fmla="*/ 416 h 416"/>
                        <a:gd name="T18" fmla="*/ 0 w 576"/>
                        <a:gd name="T19" fmla="*/ 0 h 4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576" h="416">
                          <a:moveTo>
                            <a:pt x="37" y="38"/>
                          </a:moveTo>
                          <a:lnTo>
                            <a:pt x="37" y="379"/>
                          </a:lnTo>
                          <a:lnTo>
                            <a:pt x="539" y="379"/>
                          </a:lnTo>
                          <a:lnTo>
                            <a:pt x="539" y="38"/>
                          </a:lnTo>
                          <a:lnTo>
                            <a:pt x="37" y="38"/>
                          </a:lnTo>
                          <a:close/>
                          <a:moveTo>
                            <a:pt x="0" y="0"/>
                          </a:moveTo>
                          <a:lnTo>
                            <a:pt x="576" y="0"/>
                          </a:lnTo>
                          <a:lnTo>
                            <a:pt x="576" y="416"/>
                          </a:lnTo>
                          <a:lnTo>
                            <a:pt x="0" y="41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9" name="Rectangle 51">
                      <a:extLst>
                        <a:ext uri="{FF2B5EF4-FFF2-40B4-BE49-F238E27FC236}">
                          <a16:creationId xmlns:a16="http://schemas.microsoft.com/office/drawing/2014/main" id="{76CAC7D9-99BA-4915-B264-35E22DBD15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0" name="Rectangle 52">
                      <a:extLst>
                        <a:ext uri="{FF2B5EF4-FFF2-40B4-BE49-F238E27FC236}">
                          <a16:creationId xmlns:a16="http://schemas.microsoft.com/office/drawing/2014/main" id="{616FBEE9-1965-49D7-B9C5-D6A31600CEB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1" name="Rectangle 53">
                      <a:extLst>
                        <a:ext uri="{FF2B5EF4-FFF2-40B4-BE49-F238E27FC236}">
                          <a16:creationId xmlns:a16="http://schemas.microsoft.com/office/drawing/2014/main" id="{F29DFA4B-697F-4385-BE78-EDA931C4CB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2" name="Rectangle 54">
                      <a:extLst>
                        <a:ext uri="{FF2B5EF4-FFF2-40B4-BE49-F238E27FC236}">
                          <a16:creationId xmlns:a16="http://schemas.microsoft.com/office/drawing/2014/main" id="{B0543020-CEDD-4F20-960A-299CC4C4C1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6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3" name="Rectangle 55">
                      <a:extLst>
                        <a:ext uri="{FF2B5EF4-FFF2-40B4-BE49-F238E27FC236}">
                          <a16:creationId xmlns:a16="http://schemas.microsoft.com/office/drawing/2014/main" id="{655E83C8-885F-4D64-9613-3CAEB3222A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10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4" name="Rectangle 56">
                      <a:extLst>
                        <a:ext uri="{FF2B5EF4-FFF2-40B4-BE49-F238E27FC236}">
                          <a16:creationId xmlns:a16="http://schemas.microsoft.com/office/drawing/2014/main" id="{CB094341-D2D0-467D-B22E-2A9322EF55C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81"/>
                      <a:ext cx="8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5" name="Rectangle 57">
                      <a:extLst>
                        <a:ext uri="{FF2B5EF4-FFF2-40B4-BE49-F238E27FC236}">
                          <a16:creationId xmlns:a16="http://schemas.microsoft.com/office/drawing/2014/main" id="{34DD8EB0-5395-46B7-8388-B3B8AF1413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6" name="Rectangle 58">
                      <a:extLst>
                        <a:ext uri="{FF2B5EF4-FFF2-40B4-BE49-F238E27FC236}">
                          <a16:creationId xmlns:a16="http://schemas.microsoft.com/office/drawing/2014/main" id="{47524A40-F588-4235-A848-A66A8A8F40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04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7" name="Rectangle 59">
                      <a:extLst>
                        <a:ext uri="{FF2B5EF4-FFF2-40B4-BE49-F238E27FC236}">
                          <a16:creationId xmlns:a16="http://schemas.microsoft.com/office/drawing/2014/main" id="{D302ADB7-26FC-4B2F-923D-768BCBB3DE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4" y="1916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8" name="Rectangle 60">
                      <a:extLst>
                        <a:ext uri="{FF2B5EF4-FFF2-40B4-BE49-F238E27FC236}">
                          <a16:creationId xmlns:a16="http://schemas.microsoft.com/office/drawing/2014/main" id="{0EDE6D40-C5AA-49F8-BC60-F8D97A53B1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8" y="1928"/>
                      <a:ext cx="5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9" name="Rectangle 61">
                      <a:extLst>
                        <a:ext uri="{FF2B5EF4-FFF2-40B4-BE49-F238E27FC236}">
                          <a16:creationId xmlns:a16="http://schemas.microsoft.com/office/drawing/2014/main" id="{ED417C75-ABF2-43D9-A1D8-1AB92F3404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81"/>
                      <a:ext cx="87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0" name="Rectangle 62">
                      <a:extLst>
                        <a:ext uri="{FF2B5EF4-FFF2-40B4-BE49-F238E27FC236}">
                          <a16:creationId xmlns:a16="http://schemas.microsoft.com/office/drawing/2014/main" id="{B480D395-4B02-4780-8E04-7A872D1E7C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892"/>
                      <a:ext cx="96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" name="Rectangle 63">
                      <a:extLst>
                        <a:ext uri="{FF2B5EF4-FFF2-40B4-BE49-F238E27FC236}">
                          <a16:creationId xmlns:a16="http://schemas.microsoft.com/office/drawing/2014/main" id="{41386C40-F557-4C1C-8F9A-13F8EE9A28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03"/>
                      <a:ext cx="7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2" name="Rectangle 64">
                      <a:extLst>
                        <a:ext uri="{FF2B5EF4-FFF2-40B4-BE49-F238E27FC236}">
                          <a16:creationId xmlns:a16="http://schemas.microsoft.com/office/drawing/2014/main" id="{B372B2E2-0310-4584-8FF2-E86301638C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3" y="1916"/>
                      <a:ext cx="88" cy="6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3" name="Rectangle 65">
                      <a:extLst>
                        <a:ext uri="{FF2B5EF4-FFF2-40B4-BE49-F238E27FC236}">
                          <a16:creationId xmlns:a16="http://schemas.microsoft.com/office/drawing/2014/main" id="{A111DB0E-2688-4E6C-85F6-32B021C82E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28" y="1928"/>
                      <a:ext cx="56" cy="5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4" name="Freeform 66">
                      <a:extLst>
                        <a:ext uri="{FF2B5EF4-FFF2-40B4-BE49-F238E27FC236}">
                          <a16:creationId xmlns:a16="http://schemas.microsoft.com/office/drawing/2014/main" id="{0BCA1458-D16E-4C18-A8B0-4C051585831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16" y="1682"/>
                      <a:ext cx="143" cy="18"/>
                    </a:xfrm>
                    <a:custGeom>
                      <a:avLst/>
                      <a:gdLst>
                        <a:gd name="T0" fmla="*/ 37 w 860"/>
                        <a:gd name="T1" fmla="*/ 37 h 105"/>
                        <a:gd name="T2" fmla="*/ 37 w 860"/>
                        <a:gd name="T3" fmla="*/ 68 h 105"/>
                        <a:gd name="T4" fmla="*/ 823 w 860"/>
                        <a:gd name="T5" fmla="*/ 68 h 105"/>
                        <a:gd name="T6" fmla="*/ 823 w 860"/>
                        <a:gd name="T7" fmla="*/ 37 h 105"/>
                        <a:gd name="T8" fmla="*/ 37 w 860"/>
                        <a:gd name="T9" fmla="*/ 37 h 105"/>
                        <a:gd name="T10" fmla="*/ 0 w 860"/>
                        <a:gd name="T11" fmla="*/ 0 h 105"/>
                        <a:gd name="T12" fmla="*/ 860 w 860"/>
                        <a:gd name="T13" fmla="*/ 0 h 105"/>
                        <a:gd name="T14" fmla="*/ 860 w 860"/>
                        <a:gd name="T15" fmla="*/ 105 h 105"/>
                        <a:gd name="T16" fmla="*/ 0 w 860"/>
                        <a:gd name="T17" fmla="*/ 105 h 105"/>
                        <a:gd name="T18" fmla="*/ 0 w 860"/>
                        <a:gd name="T19" fmla="*/ 0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60" h="105">
                          <a:moveTo>
                            <a:pt x="37" y="37"/>
                          </a:moveTo>
                          <a:lnTo>
                            <a:pt x="37" y="68"/>
                          </a:lnTo>
                          <a:lnTo>
                            <a:pt x="823" y="68"/>
                          </a:lnTo>
                          <a:lnTo>
                            <a:pt x="823" y="37"/>
                          </a:lnTo>
                          <a:lnTo>
                            <a:pt x="37" y="37"/>
                          </a:lnTo>
                          <a:close/>
                          <a:moveTo>
                            <a:pt x="0" y="0"/>
                          </a:moveTo>
                          <a:lnTo>
                            <a:pt x="860" y="0"/>
                          </a:lnTo>
                          <a:lnTo>
                            <a:pt x="860" y="105"/>
                          </a:lnTo>
                          <a:lnTo>
                            <a:pt x="0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419" name="Elbow Connector 62">
                  <a:extLst>
                    <a:ext uri="{FF2B5EF4-FFF2-40B4-BE49-F238E27FC236}">
                      <a16:creationId xmlns:a16="http://schemas.microsoft.com/office/drawing/2014/main" id="{3265B3D5-0E18-4459-9C5C-A837F2CFCE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203" y="537931"/>
                  <a:ext cx="1099541" cy="28550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Elbow Connector 66">
                  <a:extLst>
                    <a:ext uri="{FF2B5EF4-FFF2-40B4-BE49-F238E27FC236}">
                      <a16:creationId xmlns:a16="http://schemas.microsoft.com/office/drawing/2014/main" id="{E470BAB5-E443-4334-B037-155A026B7C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1654" y="1011252"/>
                  <a:ext cx="1288813" cy="11878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Elbow Connector 68">
                  <a:extLst>
                    <a:ext uri="{FF2B5EF4-FFF2-40B4-BE49-F238E27FC236}">
                      <a16:creationId xmlns:a16="http://schemas.microsoft.com/office/drawing/2014/main" id="{F2DF65C6-ABD9-4C53-AAAE-EA6B5A89FA22}"/>
                    </a:ext>
                  </a:extLst>
                </p:cNvPr>
                <p:cNvCxnSpPr>
                  <a:cxnSpLocks/>
                  <a:endCxn id="461" idx="1"/>
                </p:cNvCxnSpPr>
                <p:nvPr/>
              </p:nvCxnSpPr>
              <p:spPr>
                <a:xfrm flipV="1">
                  <a:off x="1084119" y="1218212"/>
                  <a:ext cx="1047972" cy="385362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98" name="Elbow Connector 64">
              <a:extLst>
                <a:ext uri="{FF2B5EF4-FFF2-40B4-BE49-F238E27FC236}">
                  <a16:creationId xmlns:a16="http://schemas.microsoft.com/office/drawing/2014/main" id="{1730EDE1-9990-4344-AF13-4A22CDDC386B}"/>
                </a:ext>
              </a:extLst>
            </p:cNvPr>
            <p:cNvCxnSpPr>
              <a:cxnSpLocks/>
              <a:stCxn id="676" idx="4"/>
              <a:endCxn id="393" idx="0"/>
            </p:cNvCxnSpPr>
            <p:nvPr/>
          </p:nvCxnSpPr>
          <p:spPr>
            <a:xfrm flipV="1">
              <a:off x="1194909" y="1429524"/>
              <a:ext cx="873374" cy="2553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Elbow Connector 64">
              <a:extLst>
                <a:ext uri="{FF2B5EF4-FFF2-40B4-BE49-F238E27FC236}">
                  <a16:creationId xmlns:a16="http://schemas.microsoft.com/office/drawing/2014/main" id="{B3DCC63A-EBF4-4F31-B64C-0E3418CAAD7A}"/>
                </a:ext>
              </a:extLst>
            </p:cNvPr>
            <p:cNvCxnSpPr>
              <a:cxnSpLocks/>
            </p:cNvCxnSpPr>
            <p:nvPr/>
          </p:nvCxnSpPr>
          <p:spPr>
            <a:xfrm>
              <a:off x="1158346" y="586103"/>
              <a:ext cx="878861" cy="53119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0" name="Picture 3" descr="T:\Field Training\Field Training\North America\NA_ENGLISH\B5 update\images\Jim-UBP.png">
              <a:extLst>
                <a:ext uri="{FF2B5EF4-FFF2-40B4-BE49-F238E27FC236}">
                  <a16:creationId xmlns:a16="http://schemas.microsoft.com/office/drawing/2014/main" id="{B05ADE38-1670-4603-A187-6935667172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" b="6480"/>
            <a:stretch/>
          </p:blipFill>
          <p:spPr bwMode="auto">
            <a:xfrm rot="16200000">
              <a:off x="1929532" y="4319604"/>
              <a:ext cx="1086741" cy="708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1" name="Picture 400">
              <a:extLst>
                <a:ext uri="{FF2B5EF4-FFF2-40B4-BE49-F238E27FC236}">
                  <a16:creationId xmlns:a16="http://schemas.microsoft.com/office/drawing/2014/main" id="{8AD68ED2-38C4-4308-B560-44D9B31E0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747990" y="4256012"/>
              <a:ext cx="1452625" cy="790243"/>
            </a:xfrm>
            <a:prstGeom prst="rect">
              <a:avLst/>
            </a:prstGeom>
          </p:spPr>
        </p:pic>
        <p:cxnSp>
          <p:nvCxnSpPr>
            <p:cNvPr id="402" name="Elbow Connector 64">
              <a:extLst>
                <a:ext uri="{FF2B5EF4-FFF2-40B4-BE49-F238E27FC236}">
                  <a16:creationId xmlns:a16="http://schemas.microsoft.com/office/drawing/2014/main" id="{88FB7E55-CB25-4A5B-8B20-A247E96867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0465" y="4910523"/>
              <a:ext cx="789715" cy="77000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Elbow Connector 64">
              <a:extLst>
                <a:ext uri="{FF2B5EF4-FFF2-40B4-BE49-F238E27FC236}">
                  <a16:creationId xmlns:a16="http://schemas.microsoft.com/office/drawing/2014/main" id="{3E90ECAA-C436-4D0E-8359-605815A93910}"/>
                </a:ext>
              </a:extLst>
            </p:cNvPr>
            <p:cNvCxnSpPr>
              <a:cxnSpLocks/>
              <a:endCxn id="401" idx="0"/>
            </p:cNvCxnSpPr>
            <p:nvPr/>
          </p:nvCxnSpPr>
          <p:spPr>
            <a:xfrm flipV="1">
              <a:off x="1205807" y="4651133"/>
              <a:ext cx="873374" cy="2553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Elbow Connector 64">
              <a:extLst>
                <a:ext uri="{FF2B5EF4-FFF2-40B4-BE49-F238E27FC236}">
                  <a16:creationId xmlns:a16="http://schemas.microsoft.com/office/drawing/2014/main" id="{39E53FC1-7BDE-49B4-95BE-742AEBE5BD73}"/>
                </a:ext>
              </a:extLst>
            </p:cNvPr>
            <p:cNvCxnSpPr>
              <a:cxnSpLocks/>
            </p:cNvCxnSpPr>
            <p:nvPr/>
          </p:nvCxnSpPr>
          <p:spPr>
            <a:xfrm>
              <a:off x="1169244" y="3807712"/>
              <a:ext cx="878861" cy="53119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Rounded Rectangle 28">
              <a:extLst>
                <a:ext uri="{FF2B5EF4-FFF2-40B4-BE49-F238E27FC236}">
                  <a16:creationId xmlns:a16="http://schemas.microsoft.com/office/drawing/2014/main" id="{4913C83F-DBE9-4CB8-B605-D55ED7D81DC6}"/>
                </a:ext>
              </a:extLst>
            </p:cNvPr>
            <p:cNvSpPr/>
            <p:nvPr/>
          </p:nvSpPr>
          <p:spPr>
            <a:xfrm rot="16200000">
              <a:off x="3019249" y="2820744"/>
              <a:ext cx="4031811" cy="45746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地方研讨会</a:t>
              </a:r>
            </a:p>
          </p:txBody>
        </p: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DD2B4E0A-43CE-4CAD-8F23-D98798B131F3}"/>
                </a:ext>
              </a:extLst>
            </p:cNvPr>
            <p:cNvCxnSpPr>
              <a:cxnSpLocks/>
            </p:cNvCxnSpPr>
            <p:nvPr/>
          </p:nvCxnSpPr>
          <p:spPr>
            <a:xfrm>
              <a:off x="3605978" y="1735117"/>
              <a:ext cx="1135210" cy="8900"/>
            </a:xfrm>
            <a:prstGeom prst="line">
              <a:avLst/>
            </a:prstGeom>
            <a:ln w="25400" cap="rnd">
              <a:solidFill>
                <a:schemeClr val="bg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13980256-C8A5-401C-A48D-E699F6DCD716}"/>
                </a:ext>
              </a:extLst>
            </p:cNvPr>
            <p:cNvCxnSpPr>
              <a:cxnSpLocks/>
            </p:cNvCxnSpPr>
            <p:nvPr/>
          </p:nvCxnSpPr>
          <p:spPr>
            <a:xfrm>
              <a:off x="3441813" y="4399979"/>
              <a:ext cx="1293833" cy="27285"/>
            </a:xfrm>
            <a:prstGeom prst="line">
              <a:avLst/>
            </a:prstGeom>
            <a:ln w="25400" cap="rnd">
              <a:solidFill>
                <a:schemeClr val="bg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1" name="Rounded Rectangle 32">
            <a:extLst>
              <a:ext uri="{FF2B5EF4-FFF2-40B4-BE49-F238E27FC236}">
                <a16:creationId xmlns:a16="http://schemas.microsoft.com/office/drawing/2014/main" id="{67BE04B2-306F-4A2A-BA2F-D2E94C466941}"/>
              </a:ext>
            </a:extLst>
          </p:cNvPr>
          <p:cNvSpPr/>
          <p:nvPr/>
        </p:nvSpPr>
        <p:spPr>
          <a:xfrm>
            <a:off x="5006929" y="2188164"/>
            <a:ext cx="2462569" cy="48396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东南亚年大会</a:t>
            </a:r>
          </a:p>
        </p:txBody>
      </p:sp>
      <p:sp>
        <p:nvSpPr>
          <p:cNvPr id="742" name="Rounded Rectangle 33">
            <a:extLst>
              <a:ext uri="{FF2B5EF4-FFF2-40B4-BE49-F238E27FC236}">
                <a16:creationId xmlns:a16="http://schemas.microsoft.com/office/drawing/2014/main" id="{CB2C33C1-E2E2-4D47-8DE6-FB5220D1BE75}"/>
              </a:ext>
            </a:extLst>
          </p:cNvPr>
          <p:cNvSpPr/>
          <p:nvPr/>
        </p:nvSpPr>
        <p:spPr>
          <a:xfrm>
            <a:off x="4967215" y="2902404"/>
            <a:ext cx="2455864" cy="84179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迈阿密世界年会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3" name="Rounded Rectangle 34">
            <a:extLst>
              <a:ext uri="{FF2B5EF4-FFF2-40B4-BE49-F238E27FC236}">
                <a16:creationId xmlns:a16="http://schemas.microsoft.com/office/drawing/2014/main" id="{DD98946A-07C4-4C22-8D18-64DBEF91E605}"/>
              </a:ext>
            </a:extLst>
          </p:cNvPr>
          <p:cNvSpPr/>
          <p:nvPr/>
        </p:nvSpPr>
        <p:spPr>
          <a:xfrm>
            <a:off x="4977993" y="4087666"/>
            <a:ext cx="2480727" cy="7652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北卡国际年会</a:t>
            </a:r>
          </a:p>
        </p:txBody>
      </p:sp>
      <p:sp>
        <p:nvSpPr>
          <p:cNvPr id="746" name="Rounded Rectangle 70">
            <a:extLst>
              <a:ext uri="{FF2B5EF4-FFF2-40B4-BE49-F238E27FC236}">
                <a16:creationId xmlns:a16="http://schemas.microsoft.com/office/drawing/2014/main" id="{4730B097-0C3F-44FE-A597-9523AF0BB237}"/>
              </a:ext>
            </a:extLst>
          </p:cNvPr>
          <p:cNvSpPr/>
          <p:nvPr/>
        </p:nvSpPr>
        <p:spPr>
          <a:xfrm>
            <a:off x="4992681" y="1480228"/>
            <a:ext cx="2502612" cy="45860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领导大会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75B73F-829D-4E14-BE17-81FE74D2A9FF}"/>
              </a:ext>
            </a:extLst>
          </p:cNvPr>
          <p:cNvSpPr txBox="1"/>
          <p:nvPr/>
        </p:nvSpPr>
        <p:spPr>
          <a:xfrm>
            <a:off x="2257622" y="88406"/>
            <a:ext cx="755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全球会议联盟系统发展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33" name="Text Box 28">
            <a:extLst>
              <a:ext uri="{FF2B5EF4-FFF2-40B4-BE49-F238E27FC236}">
                <a16:creationId xmlns:a16="http://schemas.microsoft.com/office/drawing/2014/main" id="{5399078F-DADC-4105-8B75-1D064C94849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67841" y="1483467"/>
            <a:ext cx="2255356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超连锁™事业说明会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(UBP)</a:t>
            </a:r>
          </a:p>
        </p:txBody>
      </p:sp>
      <p:sp>
        <p:nvSpPr>
          <p:cNvPr id="734" name="Text Box 28">
            <a:extLst>
              <a:ext uri="{FF2B5EF4-FFF2-40B4-BE49-F238E27FC236}">
                <a16:creationId xmlns:a16="http://schemas.microsoft.com/office/drawing/2014/main" id="{DB3262E5-00BA-4884-AD33-F800EB8821C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426532" y="1625506"/>
            <a:ext cx="2255356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超连锁™事业说明会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(UBP)</a:t>
            </a:r>
          </a:p>
        </p:txBody>
      </p:sp>
      <p:sp>
        <p:nvSpPr>
          <p:cNvPr id="735" name="Text Box 28">
            <a:extLst>
              <a:ext uri="{FF2B5EF4-FFF2-40B4-BE49-F238E27FC236}">
                <a16:creationId xmlns:a16="http://schemas.microsoft.com/office/drawing/2014/main" id="{11D7BB5A-77BD-44E5-970A-0D58229E77C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443265" y="4527694"/>
            <a:ext cx="2255356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超连锁™事业说明会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(UBP)</a:t>
            </a:r>
          </a:p>
        </p:txBody>
      </p:sp>
    </p:spTree>
    <p:extLst>
      <p:ext uri="{BB962C8B-B14F-4D97-AF65-F5344CB8AC3E}">
        <p14:creationId xmlns:p14="http://schemas.microsoft.com/office/powerpoint/2010/main" val="21221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B0742F-1ACF-4CD4-9AF1-D471AAF1D2BF}"/>
              </a:ext>
            </a:extLst>
          </p:cNvPr>
          <p:cNvSpPr/>
          <p:nvPr/>
        </p:nvSpPr>
        <p:spPr>
          <a:xfrm>
            <a:off x="1451412" y="708235"/>
            <a:ext cx="87219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6000" cap="all" dirty="0">
                <a:solidFill>
                  <a:srgbClr val="FFFF00"/>
                </a:solidFill>
              </a:rPr>
              <a:t>永远不要忘记</a:t>
            </a:r>
            <a:r>
              <a:rPr lang="en-US" altLang="zh-CN" sz="6000" cap="all" dirty="0">
                <a:solidFill>
                  <a:srgbClr val="FFFF00"/>
                </a:solidFill>
              </a:rPr>
              <a:t>!!!
</a:t>
            </a:r>
            <a:endParaRPr kumimoji="0" lang="en-US" sz="11500" b="0" i="0" u="none" strike="noStrike" kern="1200" cap="all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6F760-94CA-4435-B23D-27E8BD89CF3B}"/>
              </a:ext>
            </a:extLst>
          </p:cNvPr>
          <p:cNvSpPr/>
          <p:nvPr/>
        </p:nvSpPr>
        <p:spPr>
          <a:xfrm>
            <a:off x="1083760" y="2183494"/>
            <a:ext cx="93059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6000" cap="all" dirty="0">
                <a:solidFill>
                  <a:srgbClr val="FFFF00"/>
                </a:solidFill>
              </a:rPr>
              <a:t>面谈会议，家庭活动，</a:t>
            </a:r>
            <a:endParaRPr lang="en-GB" altLang="zh-CN" sz="6000" cap="all" dirty="0">
              <a:solidFill>
                <a:srgbClr val="FFFF00"/>
              </a:solidFill>
            </a:endParaRPr>
          </a:p>
          <a:p>
            <a:pPr lvl="0" algn="ctr">
              <a:defRPr/>
            </a:pPr>
            <a:r>
              <a:rPr lang="zh-CN" altLang="en-US" sz="6000" cap="all" dirty="0">
                <a:solidFill>
                  <a:srgbClr val="FFFF00"/>
                </a:solidFill>
              </a:rPr>
              <a:t>团体会议
</a:t>
            </a:r>
            <a:endParaRPr kumimoji="0" lang="en-US" sz="11500" b="0" i="0" u="none" strike="noStrike" kern="1200" cap="all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D6E2A-79B5-41A4-A1A6-42F55BBE65B2}"/>
              </a:ext>
            </a:extLst>
          </p:cNvPr>
          <p:cNvSpPr/>
          <p:nvPr/>
        </p:nvSpPr>
        <p:spPr>
          <a:xfrm rot="20325118">
            <a:off x="679776" y="2590385"/>
            <a:ext cx="1108410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把人都带去</a:t>
            </a:r>
            <a:r>
              <a:rPr lang="en-US" altLang="zh-CN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GMTSS</a:t>
            </a:r>
            <a:endParaRPr lang="en-US" sz="8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0128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81B1BA-FE7F-4243-82EC-E072864C5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6"/>
          <a:stretch/>
        </p:blipFill>
        <p:spPr>
          <a:xfrm>
            <a:off x="0" y="-1"/>
            <a:ext cx="5564274" cy="6908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5910" y="6043246"/>
            <a:ext cx="5580369" cy="8147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804961"/>
            <a:ext cx="5580184" cy="33334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0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910" y="5872491"/>
            <a:ext cx="5580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4000" cap="all" dirty="0">
                <a:ln w="3175">
                  <a:noFill/>
                </a:ln>
                <a:solidFill>
                  <a:prstClr val="white"/>
                </a:solidFill>
              </a:rPr>
              <a:t>为什么我们卖票
</a:t>
            </a:r>
            <a:endParaRPr kumimoji="0" lang="en-US" sz="4000" b="0" i="0" u="none" strike="noStrike" kern="120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682234"/>
            <a:ext cx="5710518" cy="5912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altLang="zh-CN" sz="2400" b="1" dirty="0">
              <a:ln w="3175">
                <a:noFill/>
              </a:ln>
              <a:solidFill>
                <a:prstClr val="white"/>
              </a:solidFill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  <a:p>
            <a:pPr lvl="0" algn="ctr">
              <a:defRPr/>
            </a:pPr>
            <a:r>
              <a:rPr lang="zh-CN" altLang="en-US" sz="2400" b="1" dirty="0">
                <a:ln w="3175">
                  <a:noFill/>
                </a:ln>
                <a:solidFill>
                  <a:prstClr val="white"/>
                </a:solidFill>
                <a:latin typeface="MingLiU_HKSCS" panose="02020500000000000000" pitchFamily="18" charset="-120"/>
                <a:ea typeface="MingLiU_HKSCS" panose="02020500000000000000" pitchFamily="18" charset="-120"/>
                <a:cs typeface="Arial" pitchFamily="34" charset="0"/>
              </a:rPr>
              <a:t>建立对产品信念
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1658581"/>
            <a:ext cx="5710518" cy="5912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altLang="zh-CN" sz="2400" b="1" dirty="0">
              <a:ln w="3175">
                <a:noFill/>
              </a:ln>
              <a:solidFill>
                <a:prstClr val="white"/>
              </a:solidFill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  <a:p>
            <a:pPr lvl="0" algn="ctr">
              <a:defRPr/>
            </a:pPr>
            <a:r>
              <a:rPr lang="zh-CN" altLang="en-US" sz="2400" b="1" dirty="0">
                <a:ln w="3175">
                  <a:noFill/>
                </a:ln>
                <a:solidFill>
                  <a:prstClr val="white"/>
                </a:solidFill>
                <a:latin typeface="MingLiU_HKSCS" panose="02020500000000000000" pitchFamily="18" charset="-120"/>
                <a:ea typeface="MingLiU_HKSCS" panose="02020500000000000000" pitchFamily="18" charset="-120"/>
                <a:cs typeface="Arial" pitchFamily="34" charset="0"/>
              </a:rPr>
              <a:t>建立对公司信念
</a:t>
            </a:r>
            <a:endParaRPr lang="en-US" sz="2400" b="1" dirty="0">
              <a:ln w="3175">
                <a:noFill/>
              </a:ln>
              <a:solidFill>
                <a:prstClr val="white"/>
              </a:solidFill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2634928"/>
            <a:ext cx="5710518" cy="5912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altLang="zh-CN" sz="2400" b="1" dirty="0">
              <a:ln w="3175">
                <a:noFill/>
              </a:ln>
              <a:solidFill>
                <a:prstClr val="white"/>
              </a:solidFill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  <a:p>
            <a:pPr lvl="0" algn="ctr">
              <a:defRPr/>
            </a:pPr>
            <a:r>
              <a:rPr lang="zh-CN" altLang="en-US" sz="2400" b="1" dirty="0">
                <a:ln w="3175">
                  <a:noFill/>
                </a:ln>
                <a:solidFill>
                  <a:prstClr val="white"/>
                </a:solidFill>
                <a:latin typeface="MingLiU_HKSCS" panose="02020500000000000000" pitchFamily="18" charset="-120"/>
                <a:ea typeface="MingLiU_HKSCS" panose="02020500000000000000" pitchFamily="18" charset="-120"/>
                <a:cs typeface="Arial" pitchFamily="34" charset="0"/>
              </a:rPr>
              <a:t>建立自己的自信心
</a:t>
            </a:r>
            <a:endParaRPr lang="en-US" sz="2400" b="1" dirty="0">
              <a:ln w="3175">
                <a:noFill/>
              </a:ln>
              <a:solidFill>
                <a:prstClr val="white"/>
              </a:solidFill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4587622"/>
            <a:ext cx="5710518" cy="5912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altLang="zh-CN" sz="2400" b="1" dirty="0">
              <a:ln w="3175">
                <a:noFill/>
              </a:ln>
              <a:solidFill>
                <a:prstClr val="white"/>
              </a:solidFill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  <a:p>
            <a:pPr lvl="0" algn="ctr">
              <a:defRPr/>
            </a:pPr>
            <a:r>
              <a:rPr lang="zh-CN" altLang="en-US" sz="2400" b="1" dirty="0">
                <a:ln w="3175">
                  <a:noFill/>
                </a:ln>
                <a:solidFill>
                  <a:prstClr val="white"/>
                </a:solidFill>
                <a:latin typeface="MingLiU_HKSCS" panose="02020500000000000000" pitchFamily="18" charset="-120"/>
                <a:ea typeface="MingLiU_HKSCS" panose="02020500000000000000" pitchFamily="18" charset="-120"/>
                <a:cs typeface="Arial" pitchFamily="34" charset="0"/>
              </a:rPr>
              <a:t>团队继续成长
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563968"/>
            <a:ext cx="5710518" cy="5912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altLang="zh-CN" sz="2400" b="1" dirty="0">
              <a:ln w="3175">
                <a:noFill/>
              </a:ln>
              <a:solidFill>
                <a:prstClr val="white"/>
              </a:solidFill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  <a:p>
            <a:pPr lvl="0" algn="ctr">
              <a:defRPr/>
            </a:pPr>
            <a:r>
              <a:rPr lang="zh-CN" altLang="en-US" sz="2400" b="1" dirty="0">
                <a:ln w="3175">
                  <a:noFill/>
                </a:ln>
                <a:solidFill>
                  <a:prstClr val="white"/>
                </a:solidFill>
                <a:latin typeface="MingLiU_HKSCS" panose="02020500000000000000" pitchFamily="18" charset="-120"/>
                <a:ea typeface="MingLiU_HKSCS" panose="02020500000000000000" pitchFamily="18" charset="-120"/>
                <a:cs typeface="Arial" pitchFamily="34" charset="0"/>
              </a:rPr>
              <a:t>为您提供杠杆时间
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3611275"/>
            <a:ext cx="5710518" cy="5912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altLang="zh-CN" sz="2400" b="1" dirty="0">
              <a:ln w="3175">
                <a:noFill/>
              </a:ln>
              <a:solidFill>
                <a:prstClr val="white"/>
              </a:solidFill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  <a:p>
            <a:pPr lvl="0" algn="ctr">
              <a:defRPr/>
            </a:pPr>
            <a:r>
              <a:rPr lang="zh-CN" altLang="en-US" sz="2400" b="1" dirty="0">
                <a:ln w="3175">
                  <a:noFill/>
                </a:ln>
                <a:solidFill>
                  <a:prstClr val="white"/>
                </a:solidFill>
                <a:latin typeface="MingLiU_HKSCS" panose="02020500000000000000" pitchFamily="18" charset="-120"/>
                <a:ea typeface="MingLiU_HKSCS" panose="02020500000000000000" pitchFamily="18" charset="-120"/>
                <a:cs typeface="Arial" pitchFamily="34" charset="0"/>
              </a:rPr>
              <a:t>创建被动收入到永续收入
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MingLiU_HKSCS" panose="02020500000000000000" pitchFamily="18" charset="-120"/>
              <a:ea typeface="MingLiU_HKSCS" panose="02020500000000000000" pitchFamily="18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981" y="-1"/>
            <a:ext cx="5880919" cy="68580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289" y="702503"/>
            <a:ext cx="53785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5400" cap="all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需要多少张票？</a:t>
            </a:r>
            <a:endParaRPr kumimoji="0" lang="en-US" sz="5400" b="0" i="0" u="none" strike="noStrike" kern="120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290" y="2032000"/>
            <a:ext cx="5378581" cy="6613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/>
              </a:rPr>
              <a:t>1 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/>
              </a:rPr>
              <a:t>张票</a:t>
            </a:r>
            <a:r>
              <a:rPr lang="en-US" sz="2400" noProof="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/>
              </a:rPr>
              <a:t>: 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/>
              </a:rPr>
              <a:t>个人 </a:t>
            </a:r>
            <a:r>
              <a:rPr lang="en-US" sz="2400" noProof="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/>
              </a:rPr>
              <a:t>(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/>
              </a:rPr>
              <a:t>损失</a:t>
            </a:r>
            <a:r>
              <a:rPr lang="en-US" sz="2400" noProof="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/>
              </a:rPr>
              <a:t>)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290" y="2831584"/>
            <a:ext cx="5378581" cy="6613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张票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:</a:t>
            </a:r>
            <a:r>
              <a:rPr kumimoji="0" lang="en-US" sz="2400" b="0" i="0" u="none" strike="noStrike" kern="1200" cap="none" spc="0" normalizeH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  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计划缓慢 </a:t>
            </a:r>
            <a:r>
              <a:rPr kumimoji="0" lang="en-US" sz="2400" b="0" i="0" u="none" strike="noStrike" kern="1200" cap="none" spc="0" normalizeH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投资</a:t>
            </a:r>
            <a:r>
              <a:rPr kumimoji="0" lang="en-US" sz="2400" b="0" i="0" u="none" strike="noStrike" kern="1200" cap="none" spc="0" normalizeH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290" y="3631168"/>
            <a:ext cx="5378581" cy="6613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3 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张票</a:t>
            </a: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: 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卓越超连锁™店主</a:t>
            </a: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 (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利润增加</a:t>
            </a: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290" y="4430752"/>
            <a:ext cx="5378581" cy="6613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10 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/>
              </a:rPr>
              <a:t>张票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: 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/>
              </a:rPr>
              <a:t>主席挑战奖</a:t>
            </a:r>
            <a:r>
              <a:rPr kumimoji="0" lang="en-US" sz="2400" b="0" i="0" u="none" strike="noStrike" kern="1200" cap="none" spc="0" normalizeH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(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+mj-ea"/>
                <a:ea typeface="+mj-ea"/>
                <a:cs typeface="Arial"/>
              </a:rPr>
              <a:t>利润增加</a:t>
            </a:r>
            <a:r>
              <a:rPr kumimoji="0" lang="en-US" sz="2400" b="0" i="0" u="none" strike="noStrike" kern="1200" cap="none" spc="0" normalizeH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)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290" y="5230336"/>
            <a:ext cx="5378581" cy="10229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你的目标是什么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????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519D6-6C04-44FF-84A9-E0F4B4D83EAE}"/>
              </a:ext>
            </a:extLst>
          </p:cNvPr>
          <p:cNvSpPr txBox="1"/>
          <p:nvPr/>
        </p:nvSpPr>
        <p:spPr>
          <a:xfrm rot="20423224">
            <a:off x="6495169" y="2696582"/>
            <a:ext cx="5181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FF00"/>
                </a:solidFill>
              </a:rPr>
              <a:t>决定在于你</a:t>
            </a:r>
            <a:r>
              <a:rPr lang="en-US" altLang="zh-CN" sz="4800" b="1" dirty="0">
                <a:solidFill>
                  <a:srgbClr val="FFFF00"/>
                </a:solidFill>
              </a:rPr>
              <a:t>!</a:t>
            </a:r>
          </a:p>
          <a:p>
            <a:pPr algn="ctr"/>
            <a:r>
              <a:rPr lang="zh-CN" altLang="en-US" sz="4800" b="1" dirty="0">
                <a:solidFill>
                  <a:srgbClr val="FFFF00"/>
                </a:solidFill>
              </a:rPr>
              <a:t>你想多快地创造</a:t>
            </a:r>
            <a:endParaRPr lang="en-GB" altLang="zh-CN" sz="4800" b="1" dirty="0">
              <a:solidFill>
                <a:srgbClr val="FFFF00"/>
              </a:solidFill>
            </a:endParaRPr>
          </a:p>
          <a:p>
            <a:pPr algn="ctr"/>
            <a:r>
              <a:rPr lang="zh-CN" altLang="en-US" sz="4800" b="1" dirty="0">
                <a:solidFill>
                  <a:srgbClr val="FFFF00"/>
                </a:solidFill>
              </a:rPr>
              <a:t>你的杠杆收入？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625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1724</Words>
  <Application>Microsoft Office PowerPoint</Application>
  <PresentationFormat>Widescreen</PresentationFormat>
  <Paragraphs>252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Microsoft JhengHei</vt:lpstr>
      <vt:lpstr>Microsoft YaHei</vt:lpstr>
      <vt:lpstr>MingLiU_HKSCS</vt:lpstr>
      <vt:lpstr>宋体</vt:lpstr>
      <vt:lpstr>Aharoni</vt:lpstr>
      <vt:lpstr>Arial</vt:lpstr>
      <vt:lpstr>Calibri</vt:lpstr>
      <vt:lpstr>Calibri Light</vt:lpstr>
      <vt:lpstr>Office Theme</vt:lpstr>
      <vt:lpstr>3_Office Theme</vt:lpstr>
      <vt:lpstr>1_Office Theme</vt:lpstr>
      <vt:lpstr>GMTSS – 买票卖票 (GMTSS - Global Meeting, Training and Seminar System)</vt:lpstr>
      <vt:lpstr>PowerPoint Presentation</vt:lpstr>
      <vt:lpstr>全球会议联盟系统(GMTSS)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如何销售门票？
</vt:lpstr>
      <vt:lpstr>PowerPoint Presentation</vt:lpstr>
      <vt:lpstr>PowerPoint Presentation</vt:lpstr>
      <vt:lpstr>PowerPoint Presentation</vt:lpstr>
      <vt:lpstr>GMTSS – 买票卖票 (GMTSS - Global Meeting, Training and Seminar System)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GMTSS – Buying and Selling (GMTSS - Global Meeting, Training and Seminar System)</dc:title>
  <dc:creator>Stephanie Ng</dc:creator>
  <cp:lastModifiedBy>Verna Sarah Tay</cp:lastModifiedBy>
  <cp:revision>24</cp:revision>
  <dcterms:created xsi:type="dcterms:W3CDTF">2019-01-31T16:19:41Z</dcterms:created>
  <dcterms:modified xsi:type="dcterms:W3CDTF">2021-03-22T07:57:51Z</dcterms:modified>
</cp:coreProperties>
</file>